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90" r:id="rId5"/>
    <p:sldId id="313" r:id="rId6"/>
    <p:sldId id="301" r:id="rId7"/>
    <p:sldId id="337" r:id="rId8"/>
    <p:sldId id="338" r:id="rId9"/>
    <p:sldId id="312" r:id="rId10"/>
    <p:sldId id="333" r:id="rId11"/>
    <p:sldId id="351" r:id="rId12"/>
    <p:sldId id="315" r:id="rId13"/>
    <p:sldId id="322" r:id="rId14"/>
    <p:sldId id="329" r:id="rId15"/>
    <p:sldId id="348" r:id="rId16"/>
    <p:sldId id="353" r:id="rId17"/>
    <p:sldId id="354" r:id="rId18"/>
    <p:sldId id="355" r:id="rId19"/>
    <p:sldId id="356" r:id="rId20"/>
    <p:sldId id="357" r:id="rId21"/>
    <p:sldId id="330" r:id="rId22"/>
    <p:sldId id="352" r:id="rId23"/>
    <p:sldId id="334" r:id="rId24"/>
    <p:sldId id="328" r:id="rId25"/>
    <p:sldId id="331" r:id="rId26"/>
    <p:sldId id="332" r:id="rId27"/>
    <p:sldId id="350" r:id="rId28"/>
    <p:sldId id="311" r:id="rId29"/>
    <p:sldId id="319" r:id="rId30"/>
    <p:sldId id="320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8814F2E-3978-45E3-A93A-06CCD4349B64}">
          <p14:sldIdLst/>
        </p14:section>
        <p14:section name="Slide d'ouverture" id="{07A3C5EC-B001-4CC4-BDF4-1A80BB916ACB}">
          <p14:sldIdLst>
            <p14:sldId id="290"/>
          </p14:sldIdLst>
        </p14:section>
        <p14:section name="Intro" id="{00FFE271-97FF-4B85-BBF8-7C820ED9B01A}">
          <p14:sldIdLst>
            <p14:sldId id="313"/>
            <p14:sldId id="301"/>
            <p14:sldId id="337"/>
            <p14:sldId id="338"/>
          </p14:sldIdLst>
        </p14:section>
        <p14:section name="Partie 1" id="{92488B4A-C169-4A23-B831-7AEB37BE22C3}">
          <p14:sldIdLst>
            <p14:sldId id="312"/>
          </p14:sldIdLst>
        </p14:section>
        <p14:section name="Slides de Contenu" id="{631B0DF7-753D-460B-9BE7-AF1E91D198E5}">
          <p14:sldIdLst>
            <p14:sldId id="333"/>
            <p14:sldId id="351"/>
          </p14:sldIdLst>
        </p14:section>
        <p14:section name="Partie 2" id="{075C8C6C-2412-413B-8215-6D904A1BEF32}">
          <p14:sldIdLst>
            <p14:sldId id="315"/>
            <p14:sldId id="322"/>
            <p14:sldId id="329"/>
            <p14:sldId id="348"/>
            <p14:sldId id="353"/>
            <p14:sldId id="354"/>
            <p14:sldId id="355"/>
            <p14:sldId id="356"/>
            <p14:sldId id="357"/>
            <p14:sldId id="330"/>
            <p14:sldId id="352"/>
            <p14:sldId id="334"/>
            <p14:sldId id="328"/>
            <p14:sldId id="331"/>
            <p14:sldId id="332"/>
            <p14:sldId id="350"/>
            <p14:sldId id="311"/>
            <p14:sldId id="319"/>
          </p14:sldIdLst>
        </p14:section>
        <p14:section name="Slides de contenu" id="{83F48501-980E-428A-B61B-81DCCC663E8A}">
          <p14:sldIdLst/>
        </p14:section>
        <p14:section name="Conclusion" id="{C72EC781-F0DD-44A9-A1AE-765E4855A74A}">
          <p14:sldIdLst/>
        </p14:section>
        <p14:section name="Slide de clôture" id="{4B55C67C-C59E-4F4E-9E56-85E3650AB44C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vire Gouezou" initials="EG" lastIdx="3" clrIdx="0">
    <p:extLst>
      <p:ext uri="{19B8F6BF-5375-455C-9EA6-DF929625EA0E}">
        <p15:presenceInfo xmlns:p15="http://schemas.microsoft.com/office/powerpoint/2012/main" userId="S-1-5-21-3320862523-3417422594-1120797791-3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E5"/>
    <a:srgbClr val="41B648"/>
    <a:srgbClr val="2C3C53"/>
    <a:srgbClr val="3AB449"/>
    <a:srgbClr val="9E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41375-C575-4C45-BA20-F76EF685511B}" v="675" dt="2025-10-20T09:51:14.1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7" autoAdjust="0"/>
  </p:normalViewPr>
  <p:slideViewPr>
    <p:cSldViewPr snapToGrid="0">
      <p:cViewPr varScale="1">
        <p:scale>
          <a:sx n="67" d="100"/>
          <a:sy n="67" d="100"/>
        </p:scale>
        <p:origin x="119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EDIMBOURG" userId="e0438079-c66c-460a-a9b5-44ee49b91e00" providerId="ADAL" clId="{933491F6-D008-45CD-9AB2-724CDCBF6FF1}"/>
    <pc:docChg chg="undo redo custSel addSld delSld modSld sldOrd modSection">
      <pc:chgData name="Sarah EDIMBOURG" userId="e0438079-c66c-460a-a9b5-44ee49b91e00" providerId="ADAL" clId="{933491F6-D008-45CD-9AB2-724CDCBF6FF1}" dt="2025-10-16T09:15:06.373" v="4806"/>
      <pc:docMkLst>
        <pc:docMk/>
      </pc:docMkLst>
      <pc:sldChg chg="modSp mod">
        <pc:chgData name="Sarah EDIMBOURG" userId="e0438079-c66c-460a-a9b5-44ee49b91e00" providerId="ADAL" clId="{933491F6-D008-45CD-9AB2-724CDCBF6FF1}" dt="2025-10-13T14:41:35.979" v="1116" actId="790"/>
        <pc:sldMkLst>
          <pc:docMk/>
          <pc:sldMk cId="1447048281" sldId="290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447048281" sldId="290"/>
            <ac:spMk id="2" creationId="{AD7B1406-A6F6-2343-583A-A730D7006A66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447048281" sldId="290"/>
            <ac:spMk id="4" creationId="{16A5D0F3-8F8A-3024-4A34-88A7735665E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447048281" sldId="290"/>
            <ac:spMk id="8" creationId="{DCCF2E93-D6FA-43D9-B734-311ECA47083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447048281" sldId="290"/>
            <ac:spMk id="16" creationId="{20529C1D-244B-40B0-A979-D3ED0265BA04}"/>
          </ac:spMkLst>
        </pc:spChg>
      </pc:sldChg>
      <pc:sldChg chg="modSp mod">
        <pc:chgData name="Sarah EDIMBOURG" userId="e0438079-c66c-460a-a9b5-44ee49b91e00" providerId="ADAL" clId="{933491F6-D008-45CD-9AB2-724CDCBF6FF1}" dt="2025-10-13T21:01:37.095" v="3921" actId="20577"/>
        <pc:sldMkLst>
          <pc:docMk/>
          <pc:sldMk cId="2554428573" sldId="301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54428573" sldId="301"/>
            <ac:spMk id="2" creationId="{32B2793B-213D-34CF-A9F4-5C1FAFA213F7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54428573" sldId="301"/>
            <ac:spMk id="4" creationId="{B53FC425-3044-42BB-8F2D-1B8839982D38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54428573" sldId="301"/>
            <ac:spMk id="7" creationId="{361E9D30-99D0-4551-8ED7-B590CDB0813B}"/>
          </ac:spMkLst>
        </pc:spChg>
        <pc:spChg chg="mod">
          <ac:chgData name="Sarah EDIMBOURG" userId="e0438079-c66c-460a-a9b5-44ee49b91e00" providerId="ADAL" clId="{933491F6-D008-45CD-9AB2-724CDCBF6FF1}" dt="2025-10-13T21:01:37.095" v="3921" actId="20577"/>
          <ac:spMkLst>
            <pc:docMk/>
            <pc:sldMk cId="2554428573" sldId="301"/>
            <ac:spMk id="15" creationId="{03A21F14-FA45-456E-A156-C9E39D1F5765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54428573" sldId="301"/>
            <ac:spMk id="16" creationId="{4CFAB0FC-790B-4974-9A48-A920370E2DC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54428573" sldId="301"/>
            <ac:spMk id="29" creationId="{C1B4D6DE-1E4E-45BD-B158-CDC252CDD0EF}"/>
          </ac:spMkLst>
        </pc:spChg>
      </pc:sldChg>
      <pc:sldChg chg="modSp mod ord">
        <pc:chgData name="Sarah EDIMBOURG" userId="e0438079-c66c-460a-a9b5-44ee49b91e00" providerId="ADAL" clId="{933491F6-D008-45CD-9AB2-724CDCBF6FF1}" dt="2025-10-13T21:01:49.666" v="3923"/>
        <pc:sldMkLst>
          <pc:docMk/>
          <pc:sldMk cId="2144368679" sldId="311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144368679" sldId="311"/>
            <ac:spMk id="4" creationId="{C04A6B85-2EF9-4565-8C69-60691B7D6D77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144368679" sldId="311"/>
            <ac:spMk id="5" creationId="{D9E0EFB5-D52E-41EF-B3D9-78AAC52C17DB}"/>
          </ac:spMkLst>
        </pc:spChg>
      </pc:sldChg>
      <pc:sldChg chg="modSp mod modNotesTx">
        <pc:chgData name="Sarah EDIMBOURG" userId="e0438079-c66c-460a-a9b5-44ee49b91e00" providerId="ADAL" clId="{933491F6-D008-45CD-9AB2-724CDCBF6FF1}" dt="2025-10-14T19:05:58.352" v="4238" actId="6549"/>
        <pc:sldMkLst>
          <pc:docMk/>
          <pc:sldMk cId="2503398244" sldId="312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03398244" sldId="312"/>
            <ac:spMk id="8" creationId="{62E5DFBC-4D6C-4C38-885E-428CC742A49B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03398244" sldId="312"/>
            <ac:spMk id="9" creationId="{E3D130D9-6166-4F67-9822-DA3677A13A07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03398244" sldId="312"/>
            <ac:spMk id="20" creationId="{881CEA79-F3F9-482E-87FA-D6100DE419B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2503398244" sldId="312"/>
            <ac:spMk id="22" creationId="{475B759D-FAA1-4A72-BA08-3AA88F2F4017}"/>
          </ac:spMkLst>
        </pc:spChg>
      </pc:sldChg>
      <pc:sldChg chg="addSp delSp modSp mod">
        <pc:chgData name="Sarah EDIMBOURG" userId="e0438079-c66c-460a-a9b5-44ee49b91e00" providerId="ADAL" clId="{933491F6-D008-45CD-9AB2-724CDCBF6FF1}" dt="2025-10-14T19:11:34.349" v="4255" actId="22"/>
        <pc:sldMkLst>
          <pc:docMk/>
          <pc:sldMk cId="1261891176" sldId="313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61891176" sldId="313"/>
            <ac:spMk id="6" creationId="{B2ED43D0-4509-4456-909E-27EE3A72D437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61891176" sldId="313"/>
            <ac:spMk id="7" creationId="{F9AAF757-1808-45BC-9A2D-9E8261092B36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61891176" sldId="313"/>
            <ac:spMk id="9" creationId="{BB113E2D-9374-4169-B8CE-6591B754645A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61891176" sldId="313"/>
            <ac:spMk id="20" creationId="{881CEA79-F3F9-482E-87FA-D6100DE419B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61891176" sldId="313"/>
            <ac:spMk id="22" creationId="{475B759D-FAA1-4A72-BA08-3AA88F2F4017}"/>
          </ac:spMkLst>
        </pc:spChg>
      </pc:sldChg>
      <pc:sldChg chg="modSp mod">
        <pc:chgData name="Sarah EDIMBOURG" userId="e0438079-c66c-460a-a9b5-44ee49b91e00" providerId="ADAL" clId="{933491F6-D008-45CD-9AB2-724CDCBF6FF1}" dt="2025-10-13T21:00:46.142" v="3870" actId="14100"/>
        <pc:sldMkLst>
          <pc:docMk/>
          <pc:sldMk cId="768582792" sldId="315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768582792" sldId="315"/>
            <ac:spMk id="8" creationId="{62E5DFBC-4D6C-4C38-885E-428CC742A49B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768582792" sldId="315"/>
            <ac:spMk id="9" creationId="{E3D130D9-6166-4F67-9822-DA3677A13A07}"/>
          </ac:spMkLst>
        </pc:spChg>
        <pc:spChg chg="mod">
          <ac:chgData name="Sarah EDIMBOURG" userId="e0438079-c66c-460a-a9b5-44ee49b91e00" providerId="ADAL" clId="{933491F6-D008-45CD-9AB2-724CDCBF6FF1}" dt="2025-10-13T21:00:46.142" v="3870" actId="14100"/>
          <ac:spMkLst>
            <pc:docMk/>
            <pc:sldMk cId="768582792" sldId="315"/>
            <ac:spMk id="20" creationId="{881CEA79-F3F9-482E-87FA-D6100DE419B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768582792" sldId="315"/>
            <ac:spMk id="22" creationId="{475B759D-FAA1-4A72-BA08-3AA88F2F4017}"/>
          </ac:spMkLst>
        </pc:spChg>
      </pc:sldChg>
      <pc:sldChg chg="modSp mod ord">
        <pc:chgData name="Sarah EDIMBOURG" userId="e0438079-c66c-460a-a9b5-44ee49b91e00" providerId="ADAL" clId="{933491F6-D008-45CD-9AB2-724CDCBF6FF1}" dt="2025-10-13T21:02:00.832" v="3927"/>
        <pc:sldMkLst>
          <pc:docMk/>
          <pc:sldMk cId="4189388275" sldId="319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4189388275" sldId="319"/>
            <ac:spMk id="5" creationId="{D9E0EFB5-D52E-41EF-B3D9-78AAC52C17DB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4189388275" sldId="319"/>
            <ac:spMk id="7" creationId="{0C39E982-DDA8-C93B-16F4-0CC035AA8BB8}"/>
          </ac:spMkLst>
        </pc:spChg>
      </pc:sldChg>
      <pc:sldChg chg="modSp add del mod">
        <pc:chgData name="Sarah EDIMBOURG" userId="e0438079-c66c-460a-a9b5-44ee49b91e00" providerId="ADAL" clId="{933491F6-D008-45CD-9AB2-724CDCBF6FF1}" dt="2025-10-13T21:13:06.727" v="3929" actId="47"/>
        <pc:sldMkLst>
          <pc:docMk/>
          <pc:sldMk cId="934053806" sldId="320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5" creationId="{355B8DB7-8557-64F2-C9BF-07B631F8A28C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1" creationId="{B689C380-AFA8-4FA6-7678-865B45AD162F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2" creationId="{DBD33A65-BD39-7B03-6A75-9914E12B3F65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3" creationId="{41A5C263-D718-D82D-F883-DF03474089F6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4" creationId="{1EE8ABF6-09B3-C1D4-5783-B72035A7505C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5" creationId="{A7A3DC5C-B768-186D-2F12-35249AF53FB6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6" creationId="{304D28A8-016D-7362-BAB3-5FDBEB09CDCD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18" creationId="{36E6AFF3-8FE2-F381-1498-73907F712571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28" creationId="{B459BDC9-300A-BBE6-DFBC-99722AF4E580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34053806" sldId="320"/>
            <ac:spMk id="30" creationId="{815BA4EB-F9A8-0FB1-53D0-84E1CBB3E296}"/>
          </ac:spMkLst>
        </pc:spChg>
      </pc:sldChg>
      <pc:sldChg chg="modSp mod modAnim modNotesTx">
        <pc:chgData name="Sarah EDIMBOURG" userId="e0438079-c66c-460a-a9b5-44ee49b91e00" providerId="ADAL" clId="{933491F6-D008-45CD-9AB2-724CDCBF6FF1}" dt="2025-10-14T19:06:15.007" v="4241" actId="20577"/>
        <pc:sldMkLst>
          <pc:docMk/>
          <pc:sldMk cId="3145355920" sldId="322"/>
        </pc:sldMkLst>
        <pc:spChg chg="mod">
          <ac:chgData name="Sarah EDIMBOURG" userId="e0438079-c66c-460a-a9b5-44ee49b91e00" providerId="ADAL" clId="{933491F6-D008-45CD-9AB2-724CDCBF6FF1}" dt="2025-10-13T19:35:56.219" v="3259"/>
          <ac:spMkLst>
            <pc:docMk/>
            <pc:sldMk cId="3145355920" sldId="322"/>
            <ac:spMk id="5" creationId="{D7D9C0C1-3318-F686-55B2-A82FF610A23D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8" creationId="{3B4B3DB8-1E59-1BDC-3AFF-5FEE9C2E09B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11" creationId="{2F8D923B-EE6B-E706-AEED-E947E4CE33A0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12" creationId="{C21FD64E-9BB9-B562-CEE9-1629F9581F8A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13" creationId="{DFC25331-94BB-4A10-0591-6962FA01A65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15" creationId="{46CFCC4D-6560-7E3A-2C77-5D466CCCE78C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145355920" sldId="322"/>
            <ac:spMk id="18" creationId="{3F317811-5BB8-4ACB-1630-F6F3EBAFACA4}"/>
          </ac:spMkLst>
        </pc:spChg>
        <pc:picChg chg="mod">
          <ac:chgData name="Sarah EDIMBOURG" userId="e0438079-c66c-460a-a9b5-44ee49b91e00" providerId="ADAL" clId="{933491F6-D008-45CD-9AB2-724CDCBF6FF1}" dt="2025-10-13T12:03:58.985" v="119" actId="1076"/>
          <ac:picMkLst>
            <pc:docMk/>
            <pc:sldMk cId="3145355920" sldId="322"/>
            <ac:picMk id="7" creationId="{F2DC2683-8B9E-443A-ABBB-BB214A64413F}"/>
          </ac:picMkLst>
        </pc:picChg>
      </pc:sldChg>
      <pc:sldChg chg="addSp delSp modSp mod delAnim modAnim modNotesTx">
        <pc:chgData name="Sarah EDIMBOURG" userId="e0438079-c66c-460a-a9b5-44ee49b91e00" providerId="ADAL" clId="{933491F6-D008-45CD-9AB2-724CDCBF6FF1}" dt="2025-10-14T19:06:43.708" v="4250" actId="6549"/>
        <pc:sldMkLst>
          <pc:docMk/>
          <pc:sldMk cId="3496045802" sldId="328"/>
        </pc:sldMkLst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4" creationId="{29D0F9B3-C9C7-01AF-D3E0-1CCFB6C7CF91}"/>
          </ac:spMkLst>
        </pc:spChg>
        <pc:spChg chg="mod">
          <ac:chgData name="Sarah EDIMBOURG" userId="e0438079-c66c-460a-a9b5-44ee49b91e00" providerId="ADAL" clId="{933491F6-D008-45CD-9AB2-724CDCBF6FF1}" dt="2025-10-13T19:35:29.737" v="3249"/>
          <ac:spMkLst>
            <pc:docMk/>
            <pc:sldMk cId="3496045802" sldId="328"/>
            <ac:spMk id="5" creationId="{BD3AF23B-079F-4964-5903-9CF7473A67DB}"/>
          </ac:spMkLst>
        </pc:spChg>
        <pc:spChg chg="add mod">
          <ac:chgData name="Sarah EDIMBOURG" userId="e0438079-c66c-460a-a9b5-44ee49b91e00" providerId="ADAL" clId="{933491F6-D008-45CD-9AB2-724CDCBF6FF1}" dt="2025-10-14T13:30:11.449" v="4173" actId="1076"/>
          <ac:spMkLst>
            <pc:docMk/>
            <pc:sldMk cId="3496045802" sldId="328"/>
            <ac:spMk id="6" creationId="{75FB7DD1-FAB2-7C3E-7912-2F462282AB05}"/>
          </ac:spMkLst>
        </pc:spChg>
        <pc:spChg chg="add mod">
          <ac:chgData name="Sarah EDIMBOURG" userId="e0438079-c66c-460a-a9b5-44ee49b91e00" providerId="ADAL" clId="{933491F6-D008-45CD-9AB2-724CDCBF6FF1}" dt="2025-10-13T19:27:10.567" v="3011" actId="1076"/>
          <ac:spMkLst>
            <pc:docMk/>
            <pc:sldMk cId="3496045802" sldId="328"/>
            <ac:spMk id="7" creationId="{40B917FA-E3FC-2481-74B0-FF84E8570489}"/>
          </ac:spMkLst>
        </pc:spChg>
        <pc:spChg chg="add mod">
          <ac:chgData name="Sarah EDIMBOURG" userId="e0438079-c66c-460a-a9b5-44ee49b91e00" providerId="ADAL" clId="{933491F6-D008-45CD-9AB2-724CDCBF6FF1}" dt="2025-10-13T14:29:24.004" v="386" actId="20577"/>
          <ac:spMkLst>
            <pc:docMk/>
            <pc:sldMk cId="3496045802" sldId="328"/>
            <ac:spMk id="8" creationId="{96B6C43E-FDC9-3CD7-FE2E-F0519EB8FE44}"/>
          </ac:spMkLst>
        </pc:spChg>
        <pc:spChg chg="add mod">
          <ac:chgData name="Sarah EDIMBOURG" userId="e0438079-c66c-460a-a9b5-44ee49b91e00" providerId="ADAL" clId="{933491F6-D008-45CD-9AB2-724CDCBF6FF1}" dt="2025-10-14T13:30:26.980" v="4174" actId="571"/>
          <ac:spMkLst>
            <pc:docMk/>
            <pc:sldMk cId="3496045802" sldId="328"/>
            <ac:spMk id="9" creationId="{6D6BB282-9869-FBCE-CF06-4B7C7E0B99E4}"/>
          </ac:spMkLst>
        </pc:spChg>
        <pc:spChg chg="add mod">
          <ac:chgData name="Sarah EDIMBOURG" userId="e0438079-c66c-460a-a9b5-44ee49b91e00" providerId="ADAL" clId="{933491F6-D008-45CD-9AB2-724CDCBF6FF1}" dt="2025-10-13T14:30:18.587" v="486" actId="1076"/>
          <ac:spMkLst>
            <pc:docMk/>
            <pc:sldMk cId="3496045802" sldId="328"/>
            <ac:spMk id="10" creationId="{426BA9ED-47B6-5BD3-E28F-3A6C9249AEE3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13" creationId="{41953587-A46B-AE20-159A-90B74BB194F4}"/>
          </ac:spMkLst>
        </pc:spChg>
        <pc:spChg chg="add mod">
          <ac:chgData name="Sarah EDIMBOURG" userId="e0438079-c66c-460a-a9b5-44ee49b91e00" providerId="ADAL" clId="{933491F6-D008-45CD-9AB2-724CDCBF6FF1}" dt="2025-10-14T13:30:53.173" v="4176" actId="571"/>
          <ac:spMkLst>
            <pc:docMk/>
            <pc:sldMk cId="3496045802" sldId="328"/>
            <ac:spMk id="14" creationId="{8C3CC6E4-0B3E-920A-BA33-D5088A519399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15" creationId="{36882775-6148-1500-399F-FB1D0693EE4E}"/>
          </ac:spMkLst>
        </pc:spChg>
        <pc:spChg chg="add mod">
          <ac:chgData name="Sarah EDIMBOURG" userId="e0438079-c66c-460a-a9b5-44ee49b91e00" providerId="ADAL" clId="{933491F6-D008-45CD-9AB2-724CDCBF6FF1}" dt="2025-10-14T13:30:31.587" v="4175" actId="1076"/>
          <ac:spMkLst>
            <pc:docMk/>
            <pc:sldMk cId="3496045802" sldId="328"/>
            <ac:spMk id="16" creationId="{9DE92CEA-EE5B-6FDE-C22C-C788C87231F4}"/>
          </ac:spMkLst>
        </pc:spChg>
        <pc:spChg chg="add mod">
          <ac:chgData name="Sarah EDIMBOURG" userId="e0438079-c66c-460a-a9b5-44ee49b91e00" providerId="ADAL" clId="{933491F6-D008-45CD-9AB2-724CDCBF6FF1}" dt="2025-10-13T14:32:27.097" v="732" actId="1076"/>
          <ac:spMkLst>
            <pc:docMk/>
            <pc:sldMk cId="3496045802" sldId="328"/>
            <ac:spMk id="17" creationId="{5886445A-0C44-6203-8D91-A9966DA019B1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18" creationId="{74A50EF4-2D7F-CC49-2770-4E5C7E918D96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19" creationId="{EA31CFBE-C522-E7C4-384D-08B6142651B8}"/>
          </ac:spMkLst>
        </pc:spChg>
        <pc:spChg chg="add mod">
          <ac:chgData name="Sarah EDIMBOURG" userId="e0438079-c66c-460a-a9b5-44ee49b91e00" providerId="ADAL" clId="{933491F6-D008-45CD-9AB2-724CDCBF6FF1}" dt="2025-10-14T13:30:58.729" v="4177" actId="1076"/>
          <ac:spMkLst>
            <pc:docMk/>
            <pc:sldMk cId="3496045802" sldId="328"/>
            <ac:spMk id="20" creationId="{D7BC8991-AE10-74AE-F6EB-F811ED537471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96045802" sldId="328"/>
            <ac:spMk id="21" creationId="{138382EB-C97F-5435-4E79-F43B9E44EB30}"/>
          </ac:spMkLst>
        </pc:spChg>
        <pc:spChg chg="add mod">
          <ac:chgData name="Sarah EDIMBOURG" userId="e0438079-c66c-460a-a9b5-44ee49b91e00" providerId="ADAL" clId="{933491F6-D008-45CD-9AB2-724CDCBF6FF1}" dt="2025-10-13T14:32:27.097" v="732" actId="1076"/>
          <ac:spMkLst>
            <pc:docMk/>
            <pc:sldMk cId="3496045802" sldId="328"/>
            <ac:spMk id="22" creationId="{2D599195-285E-1DBD-5999-8BA201BC1C0A}"/>
          </ac:spMkLst>
        </pc:spChg>
      </pc:sldChg>
      <pc:sldChg chg="addSp delSp modSp mod">
        <pc:chgData name="Sarah EDIMBOURG" userId="e0438079-c66c-460a-a9b5-44ee49b91e00" providerId="ADAL" clId="{933491F6-D008-45CD-9AB2-724CDCBF6FF1}" dt="2025-10-14T19:15:05.522" v="4672" actId="22"/>
        <pc:sldMkLst>
          <pc:docMk/>
          <pc:sldMk cId="892581012" sldId="329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892581012" sldId="329"/>
            <ac:spMk id="8" creationId="{671E7BEA-6A65-353F-8BAB-56E98A48AB86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892581012" sldId="329"/>
            <ac:spMk id="9" creationId="{9DB9E2D5-6700-C850-7E1C-E59CE03D6DA9}"/>
          </ac:spMkLst>
        </pc:spChg>
        <pc:spChg chg="mod">
          <ac:chgData name="Sarah EDIMBOURG" userId="e0438079-c66c-460a-a9b5-44ee49b91e00" providerId="ADAL" clId="{933491F6-D008-45CD-9AB2-724CDCBF6FF1}" dt="2025-10-13T21:01:14.168" v="3910" actId="313"/>
          <ac:spMkLst>
            <pc:docMk/>
            <pc:sldMk cId="892581012" sldId="329"/>
            <ac:spMk id="20" creationId="{0A61B8A2-9E7C-0B24-61F7-777C7CDAB9E9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892581012" sldId="329"/>
            <ac:spMk id="22" creationId="{CF14A89F-55EC-0DB1-8E4A-BEE5B309E712}"/>
          </ac:spMkLst>
        </pc:spChg>
      </pc:sldChg>
      <pc:sldChg chg="modSp mod">
        <pc:chgData name="Sarah EDIMBOURG" userId="e0438079-c66c-460a-a9b5-44ee49b91e00" providerId="ADAL" clId="{933491F6-D008-45CD-9AB2-724CDCBF6FF1}" dt="2025-10-13T21:01:22.466" v="3913" actId="20577"/>
        <pc:sldMkLst>
          <pc:docMk/>
          <pc:sldMk cId="1211039674" sldId="330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11039674" sldId="330"/>
            <ac:spMk id="8" creationId="{06C0542C-3A91-D46C-E0DB-A55630DA6E4F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11039674" sldId="330"/>
            <ac:spMk id="9" creationId="{5E39954C-9FB7-E5C0-809B-C98C433DC913}"/>
          </ac:spMkLst>
        </pc:spChg>
        <pc:spChg chg="mod">
          <ac:chgData name="Sarah EDIMBOURG" userId="e0438079-c66c-460a-a9b5-44ee49b91e00" providerId="ADAL" clId="{933491F6-D008-45CD-9AB2-724CDCBF6FF1}" dt="2025-10-13T21:01:22.466" v="3913" actId="20577"/>
          <ac:spMkLst>
            <pc:docMk/>
            <pc:sldMk cId="1211039674" sldId="330"/>
            <ac:spMk id="20" creationId="{FF35BFA3-96F4-269A-CFEB-C531DC39A573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211039674" sldId="330"/>
            <ac:spMk id="22" creationId="{9AE2107B-7258-85E4-CA55-7ECA5EEEDB69}"/>
          </ac:spMkLst>
        </pc:spChg>
      </pc:sldChg>
      <pc:sldChg chg="modSp mod">
        <pc:chgData name="Sarah EDIMBOURG" userId="e0438079-c66c-460a-a9b5-44ee49b91e00" providerId="ADAL" clId="{933491F6-D008-45CD-9AB2-724CDCBF6FF1}" dt="2025-10-13T14:41:35.979" v="1116" actId="790"/>
        <pc:sldMkLst>
          <pc:docMk/>
          <pc:sldMk cId="989276609" sldId="331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89276609" sldId="331"/>
            <ac:spMk id="8" creationId="{6E07CD3F-4B9F-B464-6A3A-D3A64776A9AF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89276609" sldId="331"/>
            <ac:spMk id="9" creationId="{7E69398B-0EA8-E80F-ADE3-B7314836B5C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89276609" sldId="331"/>
            <ac:spMk id="20" creationId="{6BE28803-59AE-1786-9A1F-3CCAF43ADCC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989276609" sldId="331"/>
            <ac:spMk id="22" creationId="{6A1F7E26-113C-A252-5DD0-BB62F147DE1D}"/>
          </ac:spMkLst>
        </pc:spChg>
      </pc:sldChg>
      <pc:sldChg chg="addSp delSp modSp mod modAnim modNotesTx">
        <pc:chgData name="Sarah EDIMBOURG" userId="e0438079-c66c-460a-a9b5-44ee49b91e00" providerId="ADAL" clId="{933491F6-D008-45CD-9AB2-724CDCBF6FF1}" dt="2025-10-14T19:16:47.862" v="4778" actId="478"/>
        <pc:sldMkLst>
          <pc:docMk/>
          <pc:sldMk cId="3392951381" sldId="332"/>
        </pc:sldMkLst>
        <pc:spChg chg="mod">
          <ac:chgData name="Sarah EDIMBOURG" userId="e0438079-c66c-460a-a9b5-44ee49b91e00" providerId="ADAL" clId="{933491F6-D008-45CD-9AB2-724CDCBF6FF1}" dt="2025-10-13T19:35:13.260" v="3245"/>
          <ac:spMkLst>
            <pc:docMk/>
            <pc:sldMk cId="3392951381" sldId="332"/>
            <ac:spMk id="5" creationId="{86F3153E-2DC9-FDDD-C21C-7A0464D6FE96}"/>
          </ac:spMkLst>
        </pc:spChg>
        <pc:spChg chg="add mod">
          <ac:chgData name="Sarah EDIMBOURG" userId="e0438079-c66c-460a-a9b5-44ee49b91e00" providerId="ADAL" clId="{933491F6-D008-45CD-9AB2-724CDCBF6FF1}" dt="2025-10-13T19:34:41.003" v="3238" actId="5793"/>
          <ac:spMkLst>
            <pc:docMk/>
            <pc:sldMk cId="3392951381" sldId="332"/>
            <ac:spMk id="6" creationId="{D93E2598-0EFC-8EBE-0E66-D2B0A3F110CA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392951381" sldId="332"/>
            <ac:spMk id="11" creationId="{1BBE657E-31E4-5DD3-956D-DCD18E678F90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392951381" sldId="332"/>
            <ac:spMk id="12" creationId="{3F717398-A0C3-141D-5929-CAA1F7CA60AC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392951381" sldId="332"/>
            <ac:spMk id="13" creationId="{AE093894-152B-0E39-6E76-26D70AB9B4D5}"/>
          </ac:spMkLst>
        </pc:spChg>
        <pc:spChg chg="add del mod">
          <ac:chgData name="Sarah EDIMBOURG" userId="e0438079-c66c-460a-a9b5-44ee49b91e00" providerId="ADAL" clId="{933491F6-D008-45CD-9AB2-724CDCBF6FF1}" dt="2025-10-13T19:33:31.571" v="3173" actId="1076"/>
          <ac:spMkLst>
            <pc:docMk/>
            <pc:sldMk cId="3392951381" sldId="332"/>
            <ac:spMk id="14" creationId="{684AB7A5-DC31-9D65-2D11-5F67F107C897}"/>
          </ac:spMkLst>
        </pc:spChg>
        <pc:picChg chg="add mod">
          <ac:chgData name="Sarah EDIMBOURG" userId="e0438079-c66c-460a-a9b5-44ee49b91e00" providerId="ADAL" clId="{933491F6-D008-45CD-9AB2-724CDCBF6FF1}" dt="2025-10-14T19:00:31.127" v="4212" actId="1076"/>
          <ac:picMkLst>
            <pc:docMk/>
            <pc:sldMk cId="3392951381" sldId="332"/>
            <ac:picMk id="8" creationId="{304FB648-081C-7B69-3D58-1E362FE291D5}"/>
          </ac:picMkLst>
        </pc:picChg>
        <pc:picChg chg="add mod">
          <ac:chgData name="Sarah EDIMBOURG" userId="e0438079-c66c-460a-a9b5-44ee49b91e00" providerId="ADAL" clId="{933491F6-D008-45CD-9AB2-724CDCBF6FF1}" dt="2025-10-14T19:00:31.127" v="4212" actId="1076"/>
          <ac:picMkLst>
            <pc:docMk/>
            <pc:sldMk cId="3392951381" sldId="332"/>
            <ac:picMk id="9" creationId="{1D3889D2-6EAD-2CCD-AEA3-01FE66BFCE2B}"/>
          </ac:picMkLst>
        </pc:picChg>
      </pc:sldChg>
      <pc:sldChg chg="addSp delSp modSp mod modAnim modNotesTx">
        <pc:chgData name="Sarah EDIMBOURG" userId="e0438079-c66c-460a-a9b5-44ee49b91e00" providerId="ADAL" clId="{933491F6-D008-45CD-9AB2-724CDCBF6FF1}" dt="2025-10-14T19:13:18.173" v="4410" actId="20577"/>
        <pc:sldMkLst>
          <pc:docMk/>
          <pc:sldMk cId="1958593422" sldId="333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958593422" sldId="333"/>
            <ac:spMk id="11" creationId="{F136D8D4-8584-1C86-6CC5-C71DFB0E570E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958593422" sldId="333"/>
            <ac:spMk id="12" creationId="{EF631528-3EEC-53E7-E274-11DF5306AF3F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958593422" sldId="333"/>
            <ac:spMk id="13" creationId="{DF92E7CE-8035-DD4A-BEAA-7101C5325720}"/>
          </ac:spMkLst>
        </pc:spChg>
        <pc:spChg chg="add mod">
          <ac:chgData name="Sarah EDIMBOURG" userId="e0438079-c66c-460a-a9b5-44ee49b91e00" providerId="ADAL" clId="{933491F6-D008-45CD-9AB2-724CDCBF6FF1}" dt="2025-10-13T19:36:44.177" v="3304"/>
          <ac:spMkLst>
            <pc:docMk/>
            <pc:sldMk cId="1958593422" sldId="333"/>
            <ac:spMk id="24" creationId="{0157DDFC-1C9F-9569-D6A4-F21EA5C6ACAC}"/>
          </ac:spMkLst>
        </pc:spChg>
        <pc:picChg chg="mod">
          <ac:chgData name="Sarah EDIMBOURG" userId="e0438079-c66c-460a-a9b5-44ee49b91e00" providerId="ADAL" clId="{933491F6-D008-45CD-9AB2-724CDCBF6FF1}" dt="2025-10-14T18:58:02.191" v="4197" actId="1076"/>
          <ac:picMkLst>
            <pc:docMk/>
            <pc:sldMk cId="1958593422" sldId="333"/>
            <ac:picMk id="2" creationId="{C39A41C5-F2E5-C666-4133-7720C1FCE3E9}"/>
          </ac:picMkLst>
        </pc:picChg>
        <pc:picChg chg="add mod ord">
          <ac:chgData name="Sarah EDIMBOURG" userId="e0438079-c66c-460a-a9b5-44ee49b91e00" providerId="ADAL" clId="{933491F6-D008-45CD-9AB2-724CDCBF6FF1}" dt="2025-10-14T18:59:59.594" v="4208" actId="167"/>
          <ac:picMkLst>
            <pc:docMk/>
            <pc:sldMk cId="1958593422" sldId="333"/>
            <ac:picMk id="6" creationId="{6CEAF96A-BB78-5FA8-1881-1664EC2A3829}"/>
          </ac:picMkLst>
        </pc:picChg>
        <pc:picChg chg="add mod modCrop">
          <ac:chgData name="Sarah EDIMBOURG" userId="e0438079-c66c-460a-a9b5-44ee49b91e00" providerId="ADAL" clId="{933491F6-D008-45CD-9AB2-724CDCBF6FF1}" dt="2025-10-14T18:58:00.567" v="4196" actId="1076"/>
          <ac:picMkLst>
            <pc:docMk/>
            <pc:sldMk cId="1958593422" sldId="333"/>
            <ac:picMk id="17" creationId="{911ABD60-A7B1-B3D3-9313-DF76FB8E81F6}"/>
          </ac:picMkLst>
        </pc:picChg>
      </pc:sldChg>
      <pc:sldChg chg="addSp delSp modSp mod ord modAnim modNotesTx">
        <pc:chgData name="Sarah EDIMBOURG" userId="e0438079-c66c-460a-a9b5-44ee49b91e00" providerId="ADAL" clId="{933491F6-D008-45CD-9AB2-724CDCBF6FF1}" dt="2025-10-14T19:16:28.770" v="4777" actId="20577"/>
        <pc:sldMkLst>
          <pc:docMk/>
          <pc:sldMk cId="1033389955" sldId="334"/>
        </pc:sldMkLst>
        <pc:spChg chg="mod">
          <ac:chgData name="Sarah EDIMBOURG" userId="e0438079-c66c-460a-a9b5-44ee49b91e00" providerId="ADAL" clId="{933491F6-D008-45CD-9AB2-724CDCBF6FF1}" dt="2025-10-13T19:35:25.313" v="3248"/>
          <ac:spMkLst>
            <pc:docMk/>
            <pc:sldMk cId="1033389955" sldId="334"/>
            <ac:spMk id="5" creationId="{7FEE2188-3A16-E150-4659-606197582052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6" creationId="{A6DAB115-782C-BD8D-ECF0-A1986F254BCA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7" creationId="{55B2A9FD-78E3-2DA8-C5DE-4E5895B10507}"/>
          </ac:spMkLst>
        </pc:spChg>
        <pc:spChg chg="add 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8" creationId="{EC168310-8476-F282-6BB8-31CC7499E281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11" creationId="{C52819B7-A613-15F2-8CD5-2F775424FD6A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12" creationId="{3A235527-E3A1-90A3-40EE-10F59C84F072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1033389955" sldId="334"/>
            <ac:spMk id="13" creationId="{5719CECB-8DF9-42B2-F9A3-A315FBB208BA}"/>
          </ac:spMkLst>
        </pc:spChg>
        <pc:picChg chg="add mod">
          <ac:chgData name="Sarah EDIMBOURG" userId="e0438079-c66c-460a-a9b5-44ee49b91e00" providerId="ADAL" clId="{933491F6-D008-45CD-9AB2-724CDCBF6FF1}" dt="2025-10-13T12:17:48.528" v="315" actId="1076"/>
          <ac:picMkLst>
            <pc:docMk/>
            <pc:sldMk cId="1033389955" sldId="334"/>
            <ac:picMk id="4" creationId="{E4782473-4908-1965-7772-D1A07CE54FC1}"/>
          </ac:picMkLst>
        </pc:picChg>
        <pc:picChg chg="add mod">
          <ac:chgData name="Sarah EDIMBOURG" userId="e0438079-c66c-460a-a9b5-44ee49b91e00" providerId="ADAL" clId="{933491F6-D008-45CD-9AB2-724CDCBF6FF1}" dt="2025-10-13T12:17:48.528" v="315" actId="1076"/>
          <ac:picMkLst>
            <pc:docMk/>
            <pc:sldMk cId="1033389955" sldId="334"/>
            <ac:picMk id="1026" creationId="{D6E64422-B529-D10A-1A04-F31B85F6D3CD}"/>
          </ac:picMkLst>
        </pc:picChg>
        <pc:picChg chg="add mod">
          <ac:chgData name="Sarah EDIMBOURG" userId="e0438079-c66c-460a-a9b5-44ee49b91e00" providerId="ADAL" clId="{933491F6-D008-45CD-9AB2-724CDCBF6FF1}" dt="2025-10-13T12:17:48.528" v="315" actId="1076"/>
          <ac:picMkLst>
            <pc:docMk/>
            <pc:sldMk cId="1033389955" sldId="334"/>
            <ac:picMk id="1028" creationId="{D59E69AB-0F97-4F08-96B2-50BDE53737FE}"/>
          </ac:picMkLst>
        </pc:picChg>
      </pc:sldChg>
      <pc:sldChg chg="addSp delSp modSp new mod chgLayout">
        <pc:chgData name="Sarah EDIMBOURG" userId="e0438079-c66c-460a-a9b5-44ee49b91e00" providerId="ADAL" clId="{933491F6-D008-45CD-9AB2-724CDCBF6FF1}" dt="2025-10-13T14:41:35.979" v="1116" actId="790"/>
        <pc:sldMkLst>
          <pc:docMk/>
          <pc:sldMk cId="373282722" sldId="337"/>
        </pc:sldMkLst>
        <pc:spChg chg="mod or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73282722" sldId="337"/>
            <ac:spMk id="4" creationId="{C03E7FAE-4F97-84A3-1701-515B28A0C518}"/>
          </ac:spMkLst>
        </pc:spChg>
        <pc:spChg chg="add mod or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73282722" sldId="337"/>
            <ac:spMk id="7" creationId="{7985C4B9-B112-8D51-215C-2DC8A2A8B3E0}"/>
          </ac:spMkLst>
        </pc:spChg>
        <pc:spChg chg="add mod or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73282722" sldId="337"/>
            <ac:spMk id="8" creationId="{4EB8247B-68DF-D05A-A0E2-E8A9B184EA98}"/>
          </ac:spMkLst>
        </pc:spChg>
        <pc:picChg chg="add mod">
          <ac:chgData name="Sarah EDIMBOURG" userId="e0438079-c66c-460a-a9b5-44ee49b91e00" providerId="ADAL" clId="{933491F6-D008-45CD-9AB2-724CDCBF6FF1}" dt="2025-10-13T12:20:47.851" v="320" actId="14100"/>
          <ac:picMkLst>
            <pc:docMk/>
            <pc:sldMk cId="373282722" sldId="337"/>
            <ac:picMk id="6" creationId="{FE9A9EF8-C688-CF66-80C3-C14A201CBE9B}"/>
          </ac:picMkLst>
        </pc:picChg>
      </pc:sldChg>
      <pc:sldChg chg="addSp delSp modSp add mod">
        <pc:chgData name="Sarah EDIMBOURG" userId="e0438079-c66c-460a-a9b5-44ee49b91e00" providerId="ADAL" clId="{933491F6-D008-45CD-9AB2-724CDCBF6FF1}" dt="2025-10-13T14:41:35.979" v="1116" actId="790"/>
        <pc:sldMkLst>
          <pc:docMk/>
          <pc:sldMk cId="3408253612" sldId="338"/>
        </pc:sldMkLst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08253612" sldId="338"/>
            <ac:spMk id="4" creationId="{24AC049E-7E69-614D-3F1A-58971429046F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08253612" sldId="338"/>
            <ac:spMk id="7" creationId="{4CD9E1E3-DEBC-782E-98F1-9C27AB1301FB}"/>
          </ac:spMkLst>
        </pc:spChg>
        <pc:spChg chg="mod">
          <ac:chgData name="Sarah EDIMBOURG" userId="e0438079-c66c-460a-a9b5-44ee49b91e00" providerId="ADAL" clId="{933491F6-D008-45CD-9AB2-724CDCBF6FF1}" dt="2025-10-13T14:41:35.979" v="1116" actId="790"/>
          <ac:spMkLst>
            <pc:docMk/>
            <pc:sldMk cId="3408253612" sldId="338"/>
            <ac:spMk id="8" creationId="{4752B6AC-5CCE-4A8F-0693-4C54732504D7}"/>
          </ac:spMkLst>
        </pc:spChg>
        <pc:picChg chg="add">
          <ac:chgData name="Sarah EDIMBOURG" userId="e0438079-c66c-460a-a9b5-44ee49b91e00" providerId="ADAL" clId="{933491F6-D008-45CD-9AB2-724CDCBF6FF1}" dt="2025-10-13T12:21:14.582" v="323" actId="22"/>
          <ac:picMkLst>
            <pc:docMk/>
            <pc:sldMk cId="3408253612" sldId="338"/>
            <ac:picMk id="3" creationId="{59B296AE-D634-EC1B-E21B-4EF1F1D52FFF}"/>
          </ac:picMkLst>
        </pc:picChg>
      </pc:sldChg>
      <pc:sldChg chg="addSp delSp modSp add mod modAnim modNotesTx">
        <pc:chgData name="Sarah EDIMBOURG" userId="e0438079-c66c-460a-a9b5-44ee49b91e00" providerId="ADAL" clId="{933491F6-D008-45CD-9AB2-724CDCBF6FF1}" dt="2025-10-16T09:12:34.335" v="4801" actId="20577"/>
        <pc:sldMkLst>
          <pc:docMk/>
          <pc:sldMk cId="2711606138" sldId="348"/>
        </pc:sldMkLst>
        <pc:spChg chg="mod">
          <ac:chgData name="Sarah EDIMBOURG" userId="e0438079-c66c-460a-a9b5-44ee49b91e00" providerId="ADAL" clId="{933491F6-D008-45CD-9AB2-724CDCBF6FF1}" dt="2025-10-16T09:12:34.335" v="4801" actId="20577"/>
          <ac:spMkLst>
            <pc:docMk/>
            <pc:sldMk cId="2711606138" sldId="348"/>
            <ac:spMk id="5" creationId="{CE22C717-3856-AD0B-5FBF-52FD73D91CB7}"/>
          </ac:spMkLst>
        </pc:spChg>
        <pc:spChg chg="mod">
          <ac:chgData name="Sarah EDIMBOURG" userId="e0438079-c66c-460a-a9b5-44ee49b91e00" providerId="ADAL" clId="{933491F6-D008-45CD-9AB2-724CDCBF6FF1}" dt="2025-10-16T09:12:18.854" v="4785" actId="20577"/>
          <ac:spMkLst>
            <pc:docMk/>
            <pc:sldMk cId="2711606138" sldId="348"/>
            <ac:spMk id="14" creationId="{101A2F88-BB94-B150-CE4F-7EEA433F667F}"/>
          </ac:spMkLst>
        </pc:spChg>
        <pc:spChg chg="mod">
          <ac:chgData name="Sarah EDIMBOURG" userId="e0438079-c66c-460a-a9b5-44ee49b91e00" providerId="ADAL" clId="{933491F6-D008-45CD-9AB2-724CDCBF6FF1}" dt="2025-10-13T19:24:17.619" v="2935" actId="108"/>
          <ac:spMkLst>
            <pc:docMk/>
            <pc:sldMk cId="2711606138" sldId="348"/>
            <ac:spMk id="15" creationId="{62C831F9-81F4-641C-F4BF-EA3EA2006658}"/>
          </ac:spMkLst>
        </pc:spChg>
        <pc:graphicFrameChg chg="add mod modGraphic">
          <ac:chgData name="Sarah EDIMBOURG" userId="e0438079-c66c-460a-a9b5-44ee49b91e00" providerId="ADAL" clId="{933491F6-D008-45CD-9AB2-724CDCBF6FF1}" dt="2025-10-14T13:25:26.127" v="4115" actId="1076"/>
          <ac:graphicFrameMkLst>
            <pc:docMk/>
            <pc:sldMk cId="2711606138" sldId="348"/>
            <ac:graphicFrameMk id="2" creationId="{2F563F67-95F7-12CC-4E92-2B76E1F7D131}"/>
          </ac:graphicFrameMkLst>
        </pc:graphicFrameChg>
      </pc:sldChg>
      <pc:sldChg chg="addSp delSp modSp add mod modAnim modNotesTx">
        <pc:chgData name="Sarah EDIMBOURG" userId="e0438079-c66c-460a-a9b5-44ee49b91e00" providerId="ADAL" clId="{933491F6-D008-45CD-9AB2-724CDCBF6FF1}" dt="2025-10-14T19:06:59.756" v="4252" actId="6549"/>
        <pc:sldMkLst>
          <pc:docMk/>
          <pc:sldMk cId="1193980314" sldId="350"/>
        </pc:sldMkLst>
        <pc:spChg chg="add mod">
          <ac:chgData name="Sarah EDIMBOURG" userId="e0438079-c66c-460a-a9b5-44ee49b91e00" providerId="ADAL" clId="{933491F6-D008-45CD-9AB2-724CDCBF6FF1}" dt="2025-10-13T19:34:35.845" v="3234" actId="5793"/>
          <ac:spMkLst>
            <pc:docMk/>
            <pc:sldMk cId="1193980314" sldId="350"/>
            <ac:spMk id="4" creationId="{E9E50054-5F6F-41E8-3C60-E91210CFE762}"/>
          </ac:spMkLst>
        </pc:spChg>
        <pc:spChg chg="mod">
          <ac:chgData name="Sarah EDIMBOURG" userId="e0438079-c66c-460a-a9b5-44ee49b91e00" providerId="ADAL" clId="{933491F6-D008-45CD-9AB2-724CDCBF6FF1}" dt="2025-10-13T19:34:09.278" v="3206"/>
          <ac:spMkLst>
            <pc:docMk/>
            <pc:sldMk cId="1193980314" sldId="350"/>
            <ac:spMk id="5" creationId="{74E804EB-35F9-0211-DE20-185EF3060D52}"/>
          </ac:spMkLst>
        </pc:spChg>
        <pc:spChg chg="mod">
          <ac:chgData name="Sarah EDIMBOURG" userId="e0438079-c66c-460a-a9b5-44ee49b91e00" providerId="ADAL" clId="{933491F6-D008-45CD-9AB2-724CDCBF6FF1}" dt="2025-10-14T19:03:58.395" v="4222" actId="1076"/>
          <ac:spMkLst>
            <pc:docMk/>
            <pc:sldMk cId="1193980314" sldId="350"/>
            <ac:spMk id="14" creationId="{EC4EAD72-3D0F-7307-6B79-4FA2B9713994}"/>
          </ac:spMkLst>
        </pc:spChg>
        <pc:picChg chg="add mod">
          <ac:chgData name="Sarah EDIMBOURG" userId="e0438079-c66c-460a-a9b5-44ee49b91e00" providerId="ADAL" clId="{933491F6-D008-45CD-9AB2-724CDCBF6FF1}" dt="2025-10-14T19:03:54.303" v="4221" actId="1076"/>
          <ac:picMkLst>
            <pc:docMk/>
            <pc:sldMk cId="1193980314" sldId="350"/>
            <ac:picMk id="2" creationId="{D7725992-737F-DF73-3589-66E62FA74FE0}"/>
          </ac:picMkLst>
        </pc:picChg>
        <pc:picChg chg="add mod">
          <ac:chgData name="Sarah EDIMBOURG" userId="e0438079-c66c-460a-a9b5-44ee49b91e00" providerId="ADAL" clId="{933491F6-D008-45CD-9AB2-724CDCBF6FF1}" dt="2025-10-14T19:03:54.303" v="4221" actId="1076"/>
          <ac:picMkLst>
            <pc:docMk/>
            <pc:sldMk cId="1193980314" sldId="350"/>
            <ac:picMk id="6" creationId="{69C502EC-F38B-9D34-17D9-57967A02EEF4}"/>
          </ac:picMkLst>
        </pc:picChg>
      </pc:sldChg>
      <pc:sldChg chg="addSp delSp modSp add mod delAnim modAnim modNotesTx">
        <pc:chgData name="Sarah EDIMBOURG" userId="e0438079-c66c-460a-a9b5-44ee49b91e00" providerId="ADAL" clId="{933491F6-D008-45CD-9AB2-724CDCBF6FF1}" dt="2025-10-14T19:14:27.177" v="4670" actId="20577"/>
        <pc:sldMkLst>
          <pc:docMk/>
          <pc:sldMk cId="1344491887" sldId="351"/>
        </pc:sldMkLst>
        <pc:spChg chg="add mod">
          <ac:chgData name="Sarah EDIMBOURG" userId="e0438079-c66c-460a-a9b5-44ee49b91e00" providerId="ADAL" clId="{933491F6-D008-45CD-9AB2-724CDCBF6FF1}" dt="2025-10-13T20:26:07.889" v="3320"/>
          <ac:spMkLst>
            <pc:docMk/>
            <pc:sldMk cId="1344491887" sldId="351"/>
            <ac:spMk id="4" creationId="{67032580-926F-9FC9-B1FA-541437152D23}"/>
          </ac:spMkLst>
        </pc:spChg>
        <pc:spChg chg="mod">
          <ac:chgData name="Sarah EDIMBOURG" userId="e0438079-c66c-460a-a9b5-44ee49b91e00" providerId="ADAL" clId="{933491F6-D008-45CD-9AB2-724CDCBF6FF1}" dt="2025-10-13T19:37:02.159" v="3317"/>
          <ac:spMkLst>
            <pc:docMk/>
            <pc:sldMk cId="1344491887" sldId="351"/>
            <ac:spMk id="24" creationId="{DA3134B6-88C1-7CF5-808E-7BC824A131A6}"/>
          </ac:spMkLst>
        </pc:spChg>
        <pc:picChg chg="add mod modCrop">
          <ac:chgData name="Sarah EDIMBOURG" userId="e0438079-c66c-460a-a9b5-44ee49b91e00" providerId="ADAL" clId="{933491F6-D008-45CD-9AB2-724CDCBF6FF1}" dt="2025-10-14T12:20:11.566" v="3993" actId="1076"/>
          <ac:picMkLst>
            <pc:docMk/>
            <pc:sldMk cId="1344491887" sldId="351"/>
            <ac:picMk id="2" creationId="{A50B1ABF-BCD2-AB3D-DDC3-C0F0D81D4334}"/>
          </ac:picMkLst>
        </pc:picChg>
        <pc:picChg chg="add mod">
          <ac:chgData name="Sarah EDIMBOURG" userId="e0438079-c66c-460a-a9b5-44ee49b91e00" providerId="ADAL" clId="{933491F6-D008-45CD-9AB2-724CDCBF6FF1}" dt="2025-10-14T12:19:24.338" v="3986" actId="1076"/>
          <ac:picMkLst>
            <pc:docMk/>
            <pc:sldMk cId="1344491887" sldId="351"/>
            <ac:picMk id="5" creationId="{2FA54FA8-F129-292A-B468-663A4A14557C}"/>
          </ac:picMkLst>
        </pc:picChg>
        <pc:picChg chg="add mod modCrop">
          <ac:chgData name="Sarah EDIMBOURG" userId="e0438079-c66c-460a-a9b5-44ee49b91e00" providerId="ADAL" clId="{933491F6-D008-45CD-9AB2-724CDCBF6FF1}" dt="2025-10-14T12:20:01.876" v="3990" actId="732"/>
          <ac:picMkLst>
            <pc:docMk/>
            <pc:sldMk cId="1344491887" sldId="351"/>
            <ac:picMk id="7" creationId="{9203FB58-DF4B-74B8-5158-48066A8ED044}"/>
          </ac:picMkLst>
        </pc:picChg>
      </pc:sldChg>
      <pc:sldChg chg="addSp modSp add mod ord modAnim modNotesTx">
        <pc:chgData name="Sarah EDIMBOURG" userId="e0438079-c66c-460a-a9b5-44ee49b91e00" providerId="ADAL" clId="{933491F6-D008-45CD-9AB2-724CDCBF6FF1}" dt="2025-10-14T19:06:38.442" v="4248" actId="6549"/>
        <pc:sldMkLst>
          <pc:docMk/>
          <pc:sldMk cId="1829183954" sldId="352"/>
        </pc:sldMkLst>
        <pc:spChg chg="add mod">
          <ac:chgData name="Sarah EDIMBOURG" userId="e0438079-c66c-460a-a9b5-44ee49b91e00" providerId="ADAL" clId="{933491F6-D008-45CD-9AB2-724CDCBF6FF1}" dt="2025-10-13T20:59:45.660" v="3806" actId="1076"/>
          <ac:spMkLst>
            <pc:docMk/>
            <pc:sldMk cId="1829183954" sldId="352"/>
            <ac:spMk id="2" creationId="{5478E47C-C9EE-9046-4F08-2794579CDA6F}"/>
          </ac:spMkLst>
        </pc:spChg>
        <pc:spChg chg="add mod">
          <ac:chgData name="Sarah EDIMBOURG" userId="e0438079-c66c-460a-a9b5-44ee49b91e00" providerId="ADAL" clId="{933491F6-D008-45CD-9AB2-724CDCBF6FF1}" dt="2025-10-14T12:48:53.589" v="4100" actId="1076"/>
          <ac:spMkLst>
            <pc:docMk/>
            <pc:sldMk cId="1829183954" sldId="352"/>
            <ac:spMk id="4" creationId="{DDA5B734-2018-4C6F-AEB7-4B59C51EA257}"/>
          </ac:spMkLst>
        </pc:spChg>
        <pc:spChg chg="mod">
          <ac:chgData name="Sarah EDIMBOURG" userId="e0438079-c66c-460a-a9b5-44ee49b91e00" providerId="ADAL" clId="{933491F6-D008-45CD-9AB2-724CDCBF6FF1}" dt="2025-10-13T20:52:07.508" v="3532" actId="20577"/>
          <ac:spMkLst>
            <pc:docMk/>
            <pc:sldMk cId="1829183954" sldId="352"/>
            <ac:spMk id="5" creationId="{400E74A0-987C-5FE8-1663-46C888648ED7}"/>
          </ac:spMkLst>
        </pc:spChg>
        <pc:spChg chg="add mod">
          <ac:chgData name="Sarah EDIMBOURG" userId="e0438079-c66c-460a-a9b5-44ee49b91e00" providerId="ADAL" clId="{933491F6-D008-45CD-9AB2-724CDCBF6FF1}" dt="2025-10-14T12:48:58.091" v="4101" actId="1076"/>
          <ac:spMkLst>
            <pc:docMk/>
            <pc:sldMk cId="1829183954" sldId="352"/>
            <ac:spMk id="6" creationId="{EF64F02D-9D5A-8788-423A-64942372D12D}"/>
          </ac:spMkLst>
        </pc:spChg>
        <pc:spChg chg="add mod">
          <ac:chgData name="Sarah EDIMBOURG" userId="e0438079-c66c-460a-a9b5-44ee49b91e00" providerId="ADAL" clId="{933491F6-D008-45CD-9AB2-724CDCBF6FF1}" dt="2025-10-13T20:59:45.660" v="3806" actId="1076"/>
          <ac:spMkLst>
            <pc:docMk/>
            <pc:sldMk cId="1829183954" sldId="352"/>
            <ac:spMk id="7" creationId="{0B035C81-548E-99C9-013C-E910E854C4FF}"/>
          </ac:spMkLst>
        </pc:spChg>
        <pc:spChg chg="add mod">
          <ac:chgData name="Sarah EDIMBOURG" userId="e0438079-c66c-460a-a9b5-44ee49b91e00" providerId="ADAL" clId="{933491F6-D008-45CD-9AB2-724CDCBF6FF1}" dt="2025-10-14T12:49:08.127" v="4102" actId="1076"/>
          <ac:spMkLst>
            <pc:docMk/>
            <pc:sldMk cId="1829183954" sldId="352"/>
            <ac:spMk id="8" creationId="{4E92BA9A-4215-F3B3-BDB9-EA5F2028BFF6}"/>
          </ac:spMkLst>
        </pc:spChg>
        <pc:spChg chg="mod">
          <ac:chgData name="Sarah EDIMBOURG" userId="e0438079-c66c-460a-a9b5-44ee49b91e00" providerId="ADAL" clId="{933491F6-D008-45CD-9AB2-724CDCBF6FF1}" dt="2025-10-13T20:55:24.396" v="3717" actId="552"/>
          <ac:spMkLst>
            <pc:docMk/>
            <pc:sldMk cId="1829183954" sldId="352"/>
            <ac:spMk id="12" creationId="{A0E1A75B-4FA4-FA31-63C3-0C507D9683EC}"/>
          </ac:spMkLst>
        </pc:spChg>
        <pc:spChg chg="mod">
          <ac:chgData name="Sarah EDIMBOURG" userId="e0438079-c66c-460a-a9b5-44ee49b91e00" providerId="ADAL" clId="{933491F6-D008-45CD-9AB2-724CDCBF6FF1}" dt="2025-10-13T20:58:38.160" v="3794" actId="12789"/>
          <ac:spMkLst>
            <pc:docMk/>
            <pc:sldMk cId="1829183954" sldId="352"/>
            <ac:spMk id="19" creationId="{E0503DAF-C0E8-E279-F914-D65572365EEA}"/>
          </ac:spMkLst>
        </pc:spChg>
        <pc:spChg chg="mod">
          <ac:chgData name="Sarah EDIMBOURG" userId="e0438079-c66c-460a-a9b5-44ee49b91e00" providerId="ADAL" clId="{933491F6-D008-45CD-9AB2-724CDCBF6FF1}" dt="2025-10-14T12:32:44.260" v="4076" actId="20577"/>
          <ac:spMkLst>
            <pc:docMk/>
            <pc:sldMk cId="1829183954" sldId="352"/>
            <ac:spMk id="21" creationId="{DBB6A3B0-B87F-E1C3-2DF8-FEBC6C4D75B2}"/>
          </ac:spMkLst>
        </pc:spChg>
        <pc:spChg chg="mod">
          <ac:chgData name="Sarah EDIMBOURG" userId="e0438079-c66c-460a-a9b5-44ee49b91e00" providerId="ADAL" clId="{933491F6-D008-45CD-9AB2-724CDCBF6FF1}" dt="2025-10-13T20:59:38.692" v="3805" actId="1076"/>
          <ac:spMkLst>
            <pc:docMk/>
            <pc:sldMk cId="1829183954" sldId="352"/>
            <ac:spMk id="22" creationId="{50D0799E-C3DC-63CA-2781-75D612BAEA1B}"/>
          </ac:spMkLst>
        </pc:spChg>
        <pc:spChg chg="mod">
          <ac:chgData name="Sarah EDIMBOURG" userId="e0438079-c66c-460a-a9b5-44ee49b91e00" providerId="ADAL" clId="{933491F6-D008-45CD-9AB2-724CDCBF6FF1}" dt="2025-10-14T12:48:53.589" v="4100" actId="1076"/>
          <ac:spMkLst>
            <pc:docMk/>
            <pc:sldMk cId="1829183954" sldId="352"/>
            <ac:spMk id="27" creationId="{650B1C3B-C7AC-1BAC-084E-23A0EDAC4546}"/>
          </ac:spMkLst>
        </pc:spChg>
        <pc:spChg chg="mod">
          <ac:chgData name="Sarah EDIMBOURG" userId="e0438079-c66c-460a-a9b5-44ee49b91e00" providerId="ADAL" clId="{933491F6-D008-45CD-9AB2-724CDCBF6FF1}" dt="2025-10-14T12:48:53.589" v="4100" actId="1076"/>
          <ac:spMkLst>
            <pc:docMk/>
            <pc:sldMk cId="1829183954" sldId="352"/>
            <ac:spMk id="29" creationId="{AE43C72B-A743-1128-3A10-79F7A10F1D65}"/>
          </ac:spMkLst>
        </pc:spChg>
        <pc:spChg chg="mod">
          <ac:chgData name="Sarah EDIMBOURG" userId="e0438079-c66c-460a-a9b5-44ee49b91e00" providerId="ADAL" clId="{933491F6-D008-45CD-9AB2-724CDCBF6FF1}" dt="2025-10-14T12:48:53.589" v="4100" actId="1076"/>
          <ac:spMkLst>
            <pc:docMk/>
            <pc:sldMk cId="1829183954" sldId="352"/>
            <ac:spMk id="31" creationId="{E818EF4F-C066-0F10-F1DC-B0C67639F4C5}"/>
          </ac:spMkLst>
        </pc:spChg>
        <pc:spChg chg="mod">
          <ac:chgData name="Sarah EDIMBOURG" userId="e0438079-c66c-460a-a9b5-44ee49b91e00" providerId="ADAL" clId="{933491F6-D008-45CD-9AB2-724CDCBF6FF1}" dt="2025-10-14T12:48:58.091" v="4101" actId="1076"/>
          <ac:spMkLst>
            <pc:docMk/>
            <pc:sldMk cId="1829183954" sldId="352"/>
            <ac:spMk id="32" creationId="{5CBEC14A-F441-D6DF-54C7-E82E57CB4EDF}"/>
          </ac:spMkLst>
        </pc:spChg>
        <pc:spChg chg="mod">
          <ac:chgData name="Sarah EDIMBOURG" userId="e0438079-c66c-460a-a9b5-44ee49b91e00" providerId="ADAL" clId="{933491F6-D008-45CD-9AB2-724CDCBF6FF1}" dt="2025-10-14T12:48:58.091" v="4101" actId="1076"/>
          <ac:spMkLst>
            <pc:docMk/>
            <pc:sldMk cId="1829183954" sldId="352"/>
            <ac:spMk id="33" creationId="{CB137255-D6E9-8E73-695C-496811B61AC5}"/>
          </ac:spMkLst>
        </pc:spChg>
        <pc:spChg chg="mod">
          <ac:chgData name="Sarah EDIMBOURG" userId="e0438079-c66c-460a-a9b5-44ee49b91e00" providerId="ADAL" clId="{933491F6-D008-45CD-9AB2-724CDCBF6FF1}" dt="2025-10-14T12:48:58.091" v="4101" actId="1076"/>
          <ac:spMkLst>
            <pc:docMk/>
            <pc:sldMk cId="1829183954" sldId="352"/>
            <ac:spMk id="34" creationId="{2310A26A-B7C3-06FC-E471-037269D0FD6C}"/>
          </ac:spMkLst>
        </pc:spChg>
        <pc:spChg chg="mod">
          <ac:chgData name="Sarah EDIMBOURG" userId="e0438079-c66c-460a-a9b5-44ee49b91e00" providerId="ADAL" clId="{933491F6-D008-45CD-9AB2-724CDCBF6FF1}" dt="2025-10-13T20:59:09.581" v="3803" actId="465"/>
          <ac:spMkLst>
            <pc:docMk/>
            <pc:sldMk cId="1829183954" sldId="352"/>
            <ac:spMk id="35" creationId="{D4FC469B-E88A-14D6-7A0E-5ADECCFAEC81}"/>
          </ac:spMkLst>
        </pc:spChg>
        <pc:spChg chg="mod">
          <ac:chgData name="Sarah EDIMBOURG" userId="e0438079-c66c-460a-a9b5-44ee49b91e00" providerId="ADAL" clId="{933491F6-D008-45CD-9AB2-724CDCBF6FF1}" dt="2025-10-13T20:59:28.106" v="3804" actId="1076"/>
          <ac:spMkLst>
            <pc:docMk/>
            <pc:sldMk cId="1829183954" sldId="352"/>
            <ac:spMk id="36" creationId="{E2A958D2-2DF2-5205-EAD9-3A976590350E}"/>
          </ac:spMkLst>
        </pc:spChg>
        <pc:spChg chg="mod">
          <ac:chgData name="Sarah EDIMBOURG" userId="e0438079-c66c-460a-a9b5-44ee49b91e00" providerId="ADAL" clId="{933491F6-D008-45CD-9AB2-724CDCBF6FF1}" dt="2025-10-13T20:59:38.692" v="3805" actId="1076"/>
          <ac:spMkLst>
            <pc:docMk/>
            <pc:sldMk cId="1829183954" sldId="352"/>
            <ac:spMk id="37" creationId="{230D64A6-C848-B33E-A32F-6AFA6C0BC6D3}"/>
          </ac:spMkLst>
        </pc:spChg>
        <pc:spChg chg="mod">
          <ac:chgData name="Sarah EDIMBOURG" userId="e0438079-c66c-460a-a9b5-44ee49b91e00" providerId="ADAL" clId="{933491F6-D008-45CD-9AB2-724CDCBF6FF1}" dt="2025-10-14T12:49:08.127" v="4102" actId="1076"/>
          <ac:spMkLst>
            <pc:docMk/>
            <pc:sldMk cId="1829183954" sldId="352"/>
            <ac:spMk id="38" creationId="{78721513-6D6B-624E-AEEC-1288E8DDE055}"/>
          </ac:spMkLst>
        </pc:spChg>
        <pc:spChg chg="mod">
          <ac:chgData name="Sarah EDIMBOURG" userId="e0438079-c66c-460a-a9b5-44ee49b91e00" providerId="ADAL" clId="{933491F6-D008-45CD-9AB2-724CDCBF6FF1}" dt="2025-10-14T12:49:08.127" v="4102" actId="1076"/>
          <ac:spMkLst>
            <pc:docMk/>
            <pc:sldMk cId="1829183954" sldId="352"/>
            <ac:spMk id="39" creationId="{7C94E65D-4AD3-9591-5B2E-6D1C197AA528}"/>
          </ac:spMkLst>
        </pc:spChg>
        <pc:spChg chg="mod">
          <ac:chgData name="Sarah EDIMBOURG" userId="e0438079-c66c-460a-a9b5-44ee49b91e00" providerId="ADAL" clId="{933491F6-D008-45CD-9AB2-724CDCBF6FF1}" dt="2025-10-14T12:49:08.127" v="4102" actId="1076"/>
          <ac:spMkLst>
            <pc:docMk/>
            <pc:sldMk cId="1829183954" sldId="352"/>
            <ac:spMk id="40" creationId="{9835DC3F-F33B-0610-1FA4-47700AF02DCC}"/>
          </ac:spMkLst>
        </pc:spChg>
      </pc:sldChg>
      <pc:sldChg chg="addSp delSp modSp add mod delAnim modAnim modNotesTx">
        <pc:chgData name="Sarah EDIMBOURG" userId="e0438079-c66c-460a-a9b5-44ee49b91e00" providerId="ADAL" clId="{933491F6-D008-45CD-9AB2-724CDCBF6FF1}" dt="2025-10-16T09:14:41.037" v="4802"/>
        <pc:sldMkLst>
          <pc:docMk/>
          <pc:sldMk cId="2964934819" sldId="353"/>
        </pc:sldMkLst>
        <pc:graphicFrameChg chg="add mod">
          <ac:chgData name="Sarah EDIMBOURG" userId="e0438079-c66c-460a-a9b5-44ee49b91e00" providerId="ADAL" clId="{933491F6-D008-45CD-9AB2-724CDCBF6FF1}" dt="2025-10-14T13:27:49.518" v="4150"/>
          <ac:graphicFrameMkLst>
            <pc:docMk/>
            <pc:sldMk cId="2964934819" sldId="353"/>
            <ac:graphicFrameMk id="7" creationId="{C6F6CE40-5DDC-7843-2B1F-88523FA8F3F6}"/>
          </ac:graphicFrameMkLst>
        </pc:graphicFrameChg>
      </pc:sldChg>
      <pc:sldChg chg="addSp delSp modSp add mod delAnim modAnim modNotesTx">
        <pc:chgData name="Sarah EDIMBOURG" userId="e0438079-c66c-460a-a9b5-44ee49b91e00" providerId="ADAL" clId="{933491F6-D008-45CD-9AB2-724CDCBF6FF1}" dt="2025-10-16T09:14:48.243" v="4803"/>
        <pc:sldMkLst>
          <pc:docMk/>
          <pc:sldMk cId="609398247" sldId="354"/>
        </pc:sldMkLst>
        <pc:graphicFrameChg chg="add mod">
          <ac:chgData name="Sarah EDIMBOURG" userId="e0438079-c66c-460a-a9b5-44ee49b91e00" providerId="ADAL" clId="{933491F6-D008-45CD-9AB2-724CDCBF6FF1}" dt="2025-10-14T13:28:30.471" v="4156"/>
          <ac:graphicFrameMkLst>
            <pc:docMk/>
            <pc:sldMk cId="609398247" sldId="354"/>
            <ac:graphicFrameMk id="6" creationId="{A8107209-ABA2-B836-4143-A012EFE91804}"/>
          </ac:graphicFrameMkLst>
        </pc:graphicFrameChg>
      </pc:sldChg>
      <pc:sldChg chg="addSp delSp modSp add mod delAnim modAnim modNotesTx">
        <pc:chgData name="Sarah EDIMBOURG" userId="e0438079-c66c-460a-a9b5-44ee49b91e00" providerId="ADAL" clId="{933491F6-D008-45CD-9AB2-724CDCBF6FF1}" dt="2025-10-16T09:14:51.348" v="4804"/>
        <pc:sldMkLst>
          <pc:docMk/>
          <pc:sldMk cId="1473133405" sldId="355"/>
        </pc:sldMkLst>
        <pc:graphicFrameChg chg="add mod modGraphic">
          <ac:chgData name="Sarah EDIMBOURG" userId="e0438079-c66c-460a-a9b5-44ee49b91e00" providerId="ADAL" clId="{933491F6-D008-45CD-9AB2-724CDCBF6FF1}" dt="2025-10-14T13:28:54.469" v="4160"/>
          <ac:graphicFrameMkLst>
            <pc:docMk/>
            <pc:sldMk cId="1473133405" sldId="355"/>
            <ac:graphicFrameMk id="7" creationId="{30D3446D-521E-EA39-2FCF-84EB48BCA91D}"/>
          </ac:graphicFrameMkLst>
        </pc:graphicFrameChg>
      </pc:sldChg>
      <pc:sldChg chg="addSp delSp modSp add mod delAnim modAnim modNotesTx">
        <pc:chgData name="Sarah EDIMBOURG" userId="e0438079-c66c-460a-a9b5-44ee49b91e00" providerId="ADAL" clId="{933491F6-D008-45CD-9AB2-724CDCBF6FF1}" dt="2025-10-16T09:14:54.205" v="4805"/>
        <pc:sldMkLst>
          <pc:docMk/>
          <pc:sldMk cId="3534568235" sldId="356"/>
        </pc:sldMkLst>
        <pc:graphicFrameChg chg="add mod">
          <ac:chgData name="Sarah EDIMBOURG" userId="e0438079-c66c-460a-a9b5-44ee49b91e00" providerId="ADAL" clId="{933491F6-D008-45CD-9AB2-724CDCBF6FF1}" dt="2025-10-14T13:29:19.656" v="4164"/>
          <ac:graphicFrameMkLst>
            <pc:docMk/>
            <pc:sldMk cId="3534568235" sldId="356"/>
            <ac:graphicFrameMk id="6" creationId="{62667583-1319-FF87-035C-0D9A00014822}"/>
          </ac:graphicFrameMkLst>
        </pc:graphicFrameChg>
      </pc:sldChg>
      <pc:sldChg chg="addSp delSp modSp add mod delAnim modAnim modNotesTx">
        <pc:chgData name="Sarah EDIMBOURG" userId="e0438079-c66c-460a-a9b5-44ee49b91e00" providerId="ADAL" clId="{933491F6-D008-45CD-9AB2-724CDCBF6FF1}" dt="2025-10-16T09:15:06.373" v="4806"/>
        <pc:sldMkLst>
          <pc:docMk/>
          <pc:sldMk cId="913054610" sldId="357"/>
        </pc:sldMkLst>
        <pc:graphicFrameChg chg="add mod">
          <ac:chgData name="Sarah EDIMBOURG" userId="e0438079-c66c-460a-a9b5-44ee49b91e00" providerId="ADAL" clId="{933491F6-D008-45CD-9AB2-724CDCBF6FF1}" dt="2025-10-14T13:29:46.891" v="4169"/>
          <ac:graphicFrameMkLst>
            <pc:docMk/>
            <pc:sldMk cId="913054610" sldId="357"/>
            <ac:graphicFrameMk id="4" creationId="{2E4EB14E-0456-9CC6-B155-2498B832BED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D8A3-CC52-4C1C-93FF-6BC05B5BBFD0}" type="datetimeFigureOut">
              <a:rPr lang="fr-FR" smtClean="0"/>
              <a:t>20/10/2025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1F70-7B7F-4E1F-AADF-22934E1FFC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16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79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F7A5F-6BF6-E424-1993-E61C1C2C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F8672D-7FFE-594C-AE3A-7CB1D6BCD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465694-A936-B7AB-3FB7-9D0F4EC83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Amélie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934AD6-52C5-5AAB-E200-24FF98662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D816-0E6D-FEAC-38B7-3B70D93C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70851A-E937-C13F-8823-8B07B20C2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4C269A-60B6-72D2-67E7-F0F4816F1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Sarah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46AA77-8679-4C6D-1DE1-F94B28258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03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6815-1FF3-DD2A-AA69-B63C74F3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F43ED5-9190-A8EB-0F41-8D340F851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59FF8F-DE5B-E369-D1F4-B655793B4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Amélie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B98F7-6424-15A5-11CD-ED49D231B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87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A3C8-C8CE-CA76-67EA-9379E5A4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B6D779-72B4-94E9-B9AC-E28FEBE29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336142-D7F2-BABA-459A-1C3108B4C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Sarah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C9B8C2-6DD9-63C8-4D9C-9428A3327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44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D6B0C-001E-7372-3A79-11D91CADD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BC61D6-4070-F97B-2CBE-A596B49DC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4B4272-9ADC-E6F9-86F1-CD236DCDD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Amélie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32AE7-0448-F2B6-3B2F-170CA874F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80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71F3-4022-85DD-61DC-B6714141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D4A286-6DB8-C034-C224-6224D4E17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EF9184-60AF-AEB5-AE58-0ACFAE90E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Sarah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C0A8F-11A0-2003-923C-7AFDD8179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13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AE30-E85B-E138-BDAF-6787AD22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812B22-2394-2C2F-4175-BABDD6E09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1FDAEF-DFCD-356A-1908-A1ECE5B61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Amélie</a:t>
            </a:r>
            <a:endParaRPr lang="fr-FR" dirty="0"/>
          </a:p>
          <a:p>
            <a:r>
              <a:rPr lang="fr-FR" dirty="0"/>
              <a:t>Pour convaincre votre direction, ne parlez pas de MFA, de connecteurs ou de provisioning.</a:t>
            </a:r>
            <a:br>
              <a:rPr lang="fr-FR" dirty="0"/>
            </a:br>
            <a:r>
              <a:rPr lang="fr-FR" dirty="0"/>
              <a:t>Parlez de </a:t>
            </a:r>
            <a:r>
              <a:rPr lang="fr-FR" b="1" dirty="0"/>
              <a:t>bénéfices</a:t>
            </a:r>
            <a:r>
              <a:rPr lang="fr-FR" dirty="0"/>
              <a:t> : sécurité, temps gagné, conformité, confort utilisateur.</a:t>
            </a:r>
          </a:p>
          <a:p>
            <a:r>
              <a:rPr lang="fr-FR" dirty="0"/>
              <a:t>Et racontez </a:t>
            </a:r>
            <a:r>
              <a:rPr lang="fr-FR" b="1" dirty="0"/>
              <a:t>une histoire</a:t>
            </a:r>
            <a:r>
              <a:rPr lang="fr-FR" dirty="0"/>
              <a:t> : avant, c’était le chaos. Après, tout est fluide.</a:t>
            </a:r>
            <a:br>
              <a:rPr lang="fr-FR" dirty="0"/>
            </a:br>
            <a:r>
              <a:rPr lang="fr-FR" dirty="0"/>
              <a:t>C’est ça qui déclenche la décision.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59C71-03EF-C727-43DF-CCC717401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1F70-7B7F-4E1F-AADF-22934E1FFC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4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5EB6A-C2BC-DA90-682E-E999204A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CA43EB-79F5-BEBE-CE89-E127C77B3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3CB14A-BDE6-706C-5FF6-D80866AF3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A09C77-9BE1-8630-F90F-42A691298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8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4B33-DCB6-0BCC-2831-6AB284908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E95A42-B44E-2F36-E3D7-AD79B0599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A02E5E-C4C5-8E06-AC62-EC587BFA1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Reglementaire</a:t>
            </a:r>
            <a:r>
              <a:rPr lang="fr-FR" dirty="0"/>
              <a:t> : Sarah</a:t>
            </a:r>
          </a:p>
          <a:p>
            <a:r>
              <a:rPr lang="fr-FR" dirty="0"/>
              <a:t>Métrique : Amélie</a:t>
            </a:r>
          </a:p>
          <a:p>
            <a:r>
              <a:rPr lang="fr-FR" dirty="0"/>
              <a:t>Adoption : Sarah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12A1E8-ACDE-AE63-6F00-A185C2D97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281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D2FF4-78ED-094F-B747-C51EDB06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B67068-407A-E77C-1433-13928B8A1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166B67-769B-3CD2-F0C2-9CC9E159F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81BD3F-D3E2-4002-9086-EB78894DA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95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[Sarah – 1 min 15]</a:t>
            </a:r>
            <a:endParaRPr lang="fr-FR" dirty="0"/>
          </a:p>
          <a:p>
            <a:r>
              <a:rPr lang="fr-FR" dirty="0"/>
              <a:t>Bonjour à tous. Je suis </a:t>
            </a:r>
            <a:r>
              <a:rPr lang="fr-FR" b="1" dirty="0"/>
              <a:t>Sarah Edimbourg</a:t>
            </a:r>
            <a:r>
              <a:rPr lang="fr-FR" dirty="0"/>
              <a:t>, directrice commerciale chez </a:t>
            </a:r>
            <a:r>
              <a:rPr lang="fr-FR" b="1" dirty="0"/>
              <a:t>KNS</a:t>
            </a:r>
            <a:r>
              <a:rPr lang="fr-FR" dirty="0"/>
              <a:t>, intégrateur spécialisé dans la gestion des identités et des accès.</a:t>
            </a:r>
          </a:p>
          <a:p>
            <a:r>
              <a:rPr lang="fr-FR" dirty="0"/>
              <a:t>Avec </a:t>
            </a:r>
            <a:r>
              <a:rPr lang="fr-FR" b="1" dirty="0"/>
              <a:t>Amélie Leroux</a:t>
            </a:r>
            <a:r>
              <a:rPr lang="fr-FR" dirty="0"/>
              <a:t>, directrice commerciale chez </a:t>
            </a:r>
            <a:r>
              <a:rPr lang="fr-FR" b="1" dirty="0"/>
              <a:t>Imprivata</a:t>
            </a:r>
            <a:r>
              <a:rPr lang="fr-FR" dirty="0"/>
              <a:t>, on va vous parler d’un sujet qui, à première vue, fait fuir la moitié des comités de direction : </a:t>
            </a:r>
            <a:r>
              <a:rPr lang="fr-FR" b="1" dirty="0"/>
              <a:t>l’IAM</a:t>
            </a:r>
            <a:r>
              <a:rPr lang="fr-FR" dirty="0"/>
              <a:t>.</a:t>
            </a:r>
          </a:p>
          <a:p>
            <a:r>
              <a:rPr lang="fr-FR" dirty="0"/>
              <a:t>On va essayer de vous prouver aujourd’hui que ce n’est </a:t>
            </a:r>
            <a:r>
              <a:rPr lang="fr-FR" b="1" dirty="0"/>
              <a:t>ni un gros mot technique</a:t>
            </a:r>
            <a:r>
              <a:rPr lang="fr-FR" dirty="0"/>
              <a:t>, ni un projet réservé aux DSI, mais un </a:t>
            </a:r>
            <a:r>
              <a:rPr lang="fr-FR" b="1" dirty="0"/>
              <a:t>levier business</a:t>
            </a:r>
            <a:r>
              <a:rPr lang="fr-FR" dirty="0"/>
              <a:t> à part entière.</a:t>
            </a:r>
          </a:p>
          <a:p>
            <a:r>
              <a:rPr lang="fr-FR" b="1" dirty="0"/>
              <a:t>[Amélie – 45 s]</a:t>
            </a:r>
            <a:endParaRPr lang="fr-FR" dirty="0"/>
          </a:p>
          <a:p>
            <a:r>
              <a:rPr lang="fr-FR" dirty="0"/>
              <a:t>Bonjour à tous.</a:t>
            </a:r>
            <a:br>
              <a:rPr lang="fr-FR" dirty="0"/>
            </a:br>
            <a:r>
              <a:rPr lang="fr-FR" dirty="0"/>
              <a:t>Ce qu’on veut montrer, c’est qu’un projet d’identité, c’est avant tout un </a:t>
            </a:r>
            <a:r>
              <a:rPr lang="fr-FR" b="1" dirty="0"/>
              <a:t>projet d’entreprise</a:t>
            </a:r>
            <a:r>
              <a:rPr lang="fr-FR" dirty="0"/>
              <a:t>, qui touche à la sécurité, à la conformité, mais aussi — et surtout — à </a:t>
            </a:r>
            <a:r>
              <a:rPr lang="fr-FR" b="1" dirty="0"/>
              <a:t>l’expérience utilisateur</a:t>
            </a:r>
            <a:r>
              <a:rPr lang="fr-FR" dirty="0"/>
              <a:t>.</a:t>
            </a:r>
          </a:p>
          <a:p>
            <a:r>
              <a:rPr lang="fr-FR" dirty="0"/>
              <a:t>Parce que quand c’est bien fait, l’IAM rend le quotidien plus fluide, plus sûr et plus efficace, sans que personne ne s’en rende compte.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31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896F8-7463-30D3-FD54-A0C35F60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78448E-3A2B-4AD0-94F6-815C2AD36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11CB5F-B4F8-C6D0-5CD6-10014AB2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7543E2-3975-C31A-1E02-28EF03231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1F70-7B7F-4E1F-AADF-22934E1FFC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85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E6D1-792B-3528-900B-AEADD92A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924545-3D6B-C08F-034C-B38C6CC74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B783AC-AB90-235D-48CC-410D0F984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[Sarah – 2 minutes]</a:t>
            </a:r>
            <a:endParaRPr lang="fr-FR" dirty="0"/>
          </a:p>
          <a:p>
            <a:r>
              <a:rPr lang="fr-FR" dirty="0"/>
              <a:t>Ne dites plus :</a:t>
            </a:r>
            <a:br>
              <a:rPr lang="fr-FR" dirty="0"/>
            </a:br>
            <a:r>
              <a:rPr lang="fr-FR" i="1" dirty="0"/>
              <a:t>« Notre système d’identités est un peu vieillissant, il faudrait un IAM. »</a:t>
            </a:r>
            <a:endParaRPr lang="fr-FR" dirty="0"/>
          </a:p>
          <a:p>
            <a:r>
              <a:rPr lang="fr-FR" dirty="0"/>
              <a:t>Ne dites plus :</a:t>
            </a:r>
            <a:br>
              <a:rPr lang="fr-FR" dirty="0"/>
            </a:br>
            <a:r>
              <a:rPr lang="fr-FR" i="1" dirty="0"/>
              <a:t>« On veut se mettre en conformité RGPD et NIS2, donc on a besoin d’un projet technique. »</a:t>
            </a:r>
            <a:endParaRPr lang="fr-FR" dirty="0"/>
          </a:p>
          <a:p>
            <a:r>
              <a:rPr lang="fr-FR" dirty="0"/>
              <a:t>Ne dites plus :</a:t>
            </a:r>
            <a:br>
              <a:rPr lang="fr-FR" dirty="0"/>
            </a:br>
            <a:r>
              <a:rPr lang="fr-FR" i="1" dirty="0"/>
              <a:t>« On va déployer un provisioning automatique, un connecteur LDAP et un MFA. »</a:t>
            </a:r>
            <a:endParaRPr lang="fr-FR" dirty="0"/>
          </a:p>
          <a:p>
            <a:r>
              <a:rPr lang="fr-FR" dirty="0"/>
              <a:t>Tout ça, c’est vrai. Mais ce n’est </a:t>
            </a:r>
            <a:r>
              <a:rPr lang="fr-FR" b="1" dirty="0"/>
              <a:t>pas ce que votre direction entend</a:t>
            </a:r>
            <a:r>
              <a:rPr lang="fr-FR" dirty="0"/>
              <a:t>.</a:t>
            </a:r>
          </a:p>
          <a:p>
            <a:r>
              <a:rPr lang="fr-FR" dirty="0"/>
              <a:t>Quand vous parlez comme ça, vous vendez un sujet IT, un projet coûteux, avec du risque et sans vision claire de la valeur.</a:t>
            </a:r>
          </a:p>
          <a:p>
            <a:r>
              <a:rPr lang="fr-FR" dirty="0"/>
              <a:t>Or, ce qu’un </a:t>
            </a:r>
            <a:r>
              <a:rPr lang="fr-FR" dirty="0" err="1"/>
              <a:t>board</a:t>
            </a:r>
            <a:r>
              <a:rPr lang="fr-FR" dirty="0"/>
              <a:t> veut entendre, c’est </a:t>
            </a:r>
            <a:r>
              <a:rPr lang="fr-FR" b="1" dirty="0"/>
              <a:t>pourquoi ça compte</a:t>
            </a:r>
            <a:r>
              <a:rPr lang="fr-FR" dirty="0"/>
              <a:t> : ce que ça va changer, simplifier, fiabiliser.</a:t>
            </a:r>
          </a:p>
          <a:p>
            <a:r>
              <a:rPr lang="fr-FR" dirty="0"/>
              <a:t>Donc ne dites plus </a:t>
            </a:r>
            <a:r>
              <a:rPr lang="fr-FR" i="1" dirty="0"/>
              <a:t>ce que fait</a:t>
            </a:r>
            <a:r>
              <a:rPr lang="fr-FR" dirty="0"/>
              <a:t> l’IAM. Dites plutôt </a:t>
            </a:r>
            <a:r>
              <a:rPr lang="fr-FR" b="1" dirty="0"/>
              <a:t>ce qu’il apporte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85F5F0-579A-8AB1-9BF4-EBCAC0805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44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DCABF-C161-2865-20D6-9A3AF6127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9597D7-2BE2-16F6-B782-7D597EF5A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A49F32-9FB2-5A94-9952-33C62572D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Dites plutôt :</a:t>
            </a:r>
            <a:br>
              <a:rPr lang="fr-FR" dirty="0"/>
            </a:br>
            <a:r>
              <a:rPr lang="fr-FR" i="1" dirty="0"/>
              <a:t>« Aujourd’hui, chaque arrivée ou départ fait perdre du temps et laisse parfois des accès ouverts là où il ne devrait plus y en avoir. »</a:t>
            </a:r>
            <a:endParaRPr lang="fr-FR" dirty="0"/>
          </a:p>
          <a:p>
            <a:r>
              <a:rPr lang="fr-FR" i="1" dirty="0"/>
              <a:t>« Avec un IAM, tout se fait automatiquement : les bons accès, au bon moment, pour la bonne personne. »</a:t>
            </a:r>
            <a:endParaRPr lang="fr-FR" dirty="0"/>
          </a:p>
          <a:p>
            <a:r>
              <a:rPr lang="fr-FR" i="1" dirty="0"/>
              <a:t>« Résultat : zéro trou de sécurité, moins d’appels au support, et des heures de travail rendues chaque semaine. »</a:t>
            </a:r>
            <a:endParaRPr lang="fr-FR" dirty="0"/>
          </a:p>
          <a:p>
            <a:r>
              <a:rPr lang="fr-FR" dirty="0"/>
              <a:t>Ça, c’est un message qui parle à tout le monde.</a:t>
            </a:r>
          </a:p>
          <a:p>
            <a:r>
              <a:rPr lang="fr-FR" dirty="0"/>
              <a:t>Vous ne parlez plus de technique, vous </a:t>
            </a:r>
            <a:r>
              <a:rPr lang="fr-FR" b="1" dirty="0"/>
              <a:t>racontez une histoire</a:t>
            </a:r>
            <a:r>
              <a:rPr lang="fr-FR" dirty="0"/>
              <a:t> : celle d’une organisation plus fluide, plus sûre, plus humaine.</a:t>
            </a:r>
          </a:p>
          <a:p>
            <a:r>
              <a:rPr lang="fr-FR" dirty="0"/>
              <a:t>En résumé, l’IAM n’est pas un outil : c’est une </a:t>
            </a:r>
            <a:r>
              <a:rPr lang="fr-FR" b="1" dirty="0"/>
              <a:t>brique de confiance</a:t>
            </a:r>
            <a:r>
              <a:rPr lang="fr-FR" dirty="0"/>
              <a:t>.</a:t>
            </a:r>
            <a:br>
              <a:rPr lang="fr-FR" dirty="0"/>
            </a:br>
            <a:r>
              <a:rPr lang="fr-FR"/>
              <a:t>Et c’est cette confiance-là qu’on voulait vous donner envie de bâtir aujourd’hui.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2596FC-6E16-DAF6-298F-189280135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593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098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210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0602B-33F6-4998-A557-D5BF32CB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4100E8-EFB0-F16C-0914-7F52FCA8F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4F3521-A67D-1393-FD44-8B4E49B36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045C1-236A-BA01-55DC-0DEA497F8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05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[Sarah – 1 min 30]</a:t>
            </a:r>
            <a:endParaRPr lang="fr-FR" dirty="0"/>
          </a:p>
          <a:p>
            <a:r>
              <a:rPr lang="fr-FR" dirty="0"/>
              <a:t>On a structuré cette session comme un parcours.</a:t>
            </a:r>
          </a:p>
          <a:p>
            <a:r>
              <a:rPr lang="fr-FR" dirty="0"/>
              <a:t>D’abord, on va </a:t>
            </a:r>
            <a:r>
              <a:rPr lang="fr-FR" b="1" dirty="0"/>
              <a:t>changer de regard</a:t>
            </a:r>
            <a:r>
              <a:rPr lang="fr-FR" dirty="0"/>
              <a:t>, pour comprendre pourquoi l’IAM dépasse la sphère technique.</a:t>
            </a:r>
          </a:p>
          <a:p>
            <a:r>
              <a:rPr lang="fr-FR" dirty="0"/>
              <a:t>Ensuite, on parlera des </a:t>
            </a:r>
            <a:r>
              <a:rPr lang="fr-FR" b="1" dirty="0"/>
              <a:t>erreurs classiques</a:t>
            </a:r>
            <a:r>
              <a:rPr lang="fr-FR" dirty="0"/>
              <a:t> : les pièges qu’on rencontre dans 90 % des projets.</a:t>
            </a:r>
          </a:p>
          <a:p>
            <a:r>
              <a:rPr lang="fr-FR" dirty="0"/>
              <a:t>Puis, on passera à l’essentiel : </a:t>
            </a:r>
            <a:r>
              <a:rPr lang="fr-FR" b="1" dirty="0"/>
              <a:t>mesurer la valeur business</a:t>
            </a:r>
            <a:r>
              <a:rPr lang="fr-FR" dirty="0"/>
              <a:t> avec des cas d’usage concrets, publics et privés.</a:t>
            </a:r>
          </a:p>
          <a:p>
            <a:r>
              <a:rPr lang="fr-FR" dirty="0"/>
              <a:t>Et enfin, on verra comment </a:t>
            </a:r>
            <a:r>
              <a:rPr lang="fr-FR" b="1" dirty="0"/>
              <a:t>faire passer le message</a:t>
            </a:r>
            <a:r>
              <a:rPr lang="fr-FR" dirty="0"/>
              <a:t> au bon niveau, c’est-à-dire à ceux qui décident.</a:t>
            </a:r>
          </a:p>
          <a:p>
            <a:r>
              <a:rPr lang="fr-FR" b="1" dirty="0"/>
              <a:t>[Amélie – 1 min 15]</a:t>
            </a:r>
            <a:endParaRPr lang="fr-FR" dirty="0"/>
          </a:p>
          <a:p>
            <a:r>
              <a:rPr lang="fr-FR" dirty="0"/>
              <a:t>L’idée, c’est de vous donner des </a:t>
            </a:r>
            <a:r>
              <a:rPr lang="fr-FR" b="1" dirty="0"/>
              <a:t>clés de langage</a:t>
            </a:r>
            <a:r>
              <a:rPr lang="fr-FR" dirty="0"/>
              <a:t>.</a:t>
            </a:r>
          </a:p>
          <a:p>
            <a:r>
              <a:rPr lang="fr-FR" dirty="0"/>
              <a:t>Parce que vendre un projet d’IAM à un COMEX ou à une direction générale, ce n’est pas parler d’authentification ou de connecteurs : c’est parler de </a:t>
            </a:r>
            <a:r>
              <a:rPr lang="fr-FR" b="1" dirty="0"/>
              <a:t>temps gagné, de risques évités et de confiance créée</a:t>
            </a:r>
            <a:r>
              <a:rPr lang="fr-FR" dirty="0"/>
              <a:t>.</a:t>
            </a:r>
          </a:p>
          <a:p>
            <a:r>
              <a:rPr lang="fr-FR" dirty="0"/>
              <a:t>On va donc alterner entre </a:t>
            </a:r>
            <a:r>
              <a:rPr lang="fr-FR" b="1" dirty="0"/>
              <a:t>la vision technique</a:t>
            </a:r>
            <a:r>
              <a:rPr lang="fr-FR" dirty="0"/>
              <a:t> que Sarah va incarner, et </a:t>
            </a:r>
            <a:r>
              <a:rPr lang="fr-FR" b="1" dirty="0"/>
              <a:t>la traduction métier</a:t>
            </a:r>
            <a:r>
              <a:rPr lang="fr-FR" dirty="0"/>
              <a:t> que je porterai, pour vous montrer comment passer du </a:t>
            </a:r>
            <a:r>
              <a:rPr lang="fr-FR" i="1" dirty="0"/>
              <a:t>“c’est compliqué”</a:t>
            </a:r>
            <a:r>
              <a:rPr lang="fr-FR" dirty="0"/>
              <a:t> au </a:t>
            </a:r>
            <a:r>
              <a:rPr lang="fr-FR" i="1" dirty="0"/>
              <a:t>“c’est évident”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41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commence donc par le plus difficile : </a:t>
            </a:r>
            <a:r>
              <a:rPr lang="fr-FR" b="1" dirty="0"/>
              <a:t>déconstruire la vision purement technique</a:t>
            </a:r>
            <a:r>
              <a:rPr lang="fr-FR" dirty="0"/>
              <a:t> de l’IAM.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18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50AB-2233-FFF6-BEA9-7488B0C41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4E136F-6F36-2D49-3FE0-38ABA7F1B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C982DA-DDBD-5F43-2A72-6A8337613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Sarah</a:t>
            </a:r>
            <a:endParaRPr lang="fr-FR" dirty="0"/>
          </a:p>
          <a:p>
            <a:r>
              <a:rPr lang="fr-FR" dirty="0"/>
              <a:t>Souvent vous avez ça : des systèmes qui ne se parlent pas, des bases non synchronisées, des comptes orphelins.</a:t>
            </a:r>
            <a:br>
              <a:rPr lang="fr-FR" dirty="0"/>
            </a:br>
            <a:r>
              <a:rPr lang="fr-FR" dirty="0"/>
              <a:t>Une complexité technique qui fait mal aux yeux.</a:t>
            </a:r>
          </a:p>
          <a:p>
            <a:r>
              <a:rPr lang="fr-FR" dirty="0"/>
              <a:t>Vous mettez de l’IAM, c’est plein de jargon technique, et vous obtenez ça : c’est toujours aussi technique, mais c’est rangé</a:t>
            </a:r>
            <a:br>
              <a:rPr lang="fr-FR" dirty="0"/>
            </a:br>
            <a:r>
              <a:rPr lang="fr-FR" dirty="0"/>
              <a:t>Et si vous présentez ça à votre direction, vous la perdez.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FE7184-D11E-168D-80F7-CAA362106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0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9C12-A0F5-9EA8-E2B2-210193B6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AA3FE2-5250-1B5E-0438-7AF47FEEC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9DC5D2-A13E-80B5-5917-26DA468C7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Amélie</a:t>
            </a:r>
            <a:endParaRPr lang="fr-FR" dirty="0"/>
          </a:p>
          <a:p>
            <a:r>
              <a:rPr lang="fr-FR" dirty="0"/>
              <a:t>Si on raconte une histoire, on peut dire que sans IAM c’est le bazar. Les gens ne se parlent pas, les applications surtout ne se parlent pas, il n’y a pas de vraie cohérence.</a:t>
            </a:r>
            <a:br>
              <a:rPr lang="fr-FR" dirty="0"/>
            </a:br>
            <a:r>
              <a:rPr lang="fr-FR" dirty="0"/>
              <a:t>On appuie sur le bouton de l’IAM et paf, ca fait des </a:t>
            </a:r>
            <a:r>
              <a:rPr lang="fr-FR" dirty="0" err="1"/>
              <a:t>chocapics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C2AEF-1F03-853A-38D1-440A4CD01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4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3A81E-ACDE-6F49-EB56-E78706B9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541024-CD5C-C6B0-9DDF-FBAAABD13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A8F31-0F4A-BE22-E094-FF6CDBECF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Sarah</a:t>
            </a:r>
            <a:endParaRPr lang="fr-FR" dirty="0"/>
          </a:p>
          <a:p>
            <a:r>
              <a:rPr lang="fr-FR" dirty="0"/>
              <a:t>La première erreur : croire que c’est un </a:t>
            </a:r>
            <a:r>
              <a:rPr lang="fr-FR" b="1" dirty="0"/>
              <a:t>projet purement IT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L’IAM doit être porté </a:t>
            </a:r>
            <a:r>
              <a:rPr lang="fr-FR" b="1" dirty="0"/>
              <a:t>par toute l’organisation</a:t>
            </a:r>
            <a:r>
              <a:rPr lang="fr-FR" dirty="0"/>
              <a:t>, sinon il reste bloqué à la DSI.</a:t>
            </a:r>
          </a:p>
          <a:p>
            <a:r>
              <a:rPr lang="fr-FR" b="1" dirty="0"/>
              <a:t>Amélie</a:t>
            </a:r>
            <a:endParaRPr lang="fr-FR" dirty="0"/>
          </a:p>
          <a:p>
            <a:r>
              <a:rPr lang="fr-FR" dirty="0"/>
              <a:t>Deuxième erreur : </a:t>
            </a:r>
            <a:r>
              <a:rPr lang="fr-FR" b="1" dirty="0"/>
              <a:t>empiler les outils</a:t>
            </a:r>
            <a:r>
              <a:rPr lang="fr-FR" dirty="0"/>
              <a:t> au lieu de construire une stratégie.</a:t>
            </a:r>
            <a:br>
              <a:rPr lang="fr-FR" dirty="0"/>
            </a:br>
            <a:r>
              <a:rPr lang="fr-FR" dirty="0"/>
              <a:t>On finit avec des silos technologiques, une gouvernance éclatée et des coûts exponentiels.</a:t>
            </a:r>
          </a:p>
          <a:p>
            <a:r>
              <a:rPr lang="fr-FR" b="1" dirty="0"/>
              <a:t>Sarah</a:t>
            </a:r>
            <a:endParaRPr lang="fr-FR" dirty="0"/>
          </a:p>
          <a:p>
            <a:r>
              <a:rPr lang="fr-FR" dirty="0"/>
              <a:t>Et la plus fréquente : </a:t>
            </a:r>
            <a:r>
              <a:rPr lang="fr-FR" b="1" dirty="0"/>
              <a:t>oublier le facteur humain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Si les utilisateurs n’y trouvent pas un bénéfice concret, le projet ne sera </a:t>
            </a:r>
            <a:r>
              <a:rPr lang="fr-FR" b="1" dirty="0"/>
              <a:t>jamais adopté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536D42-C7CA-1586-6397-6F229C0CE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1F70-7B7F-4E1F-AADF-22934E1FFCB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33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A6E25-A10E-AC12-7B7D-6FD9D7EA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2308DE-D59C-F091-C9B9-EA8A362EE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911EFE-12C2-F3C7-55B3-DC49B5203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Amélie</a:t>
            </a:r>
            <a:endParaRPr lang="fr-FR" dirty="0"/>
          </a:p>
          <a:p>
            <a:r>
              <a:rPr lang="fr-FR" dirty="0"/>
              <a:t>L’IAM, ce n’est pas un outil de plus. C’est un </a:t>
            </a:r>
            <a:r>
              <a:rPr lang="fr-FR" b="1" dirty="0"/>
              <a:t>levier de valeur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Et cette valeur, on peut la mesurer : sécurité, productivité, conformité, mais surtout </a:t>
            </a:r>
            <a:r>
              <a:rPr lang="fr-FR" b="1" dirty="0"/>
              <a:t>expérience utilisateur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D16695-94C7-C161-8A44-5B64FC74C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1F70-7B7F-4E1F-AADF-22934E1FFCB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0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C2479-B8C7-446F-BA9D-F23FF1223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BF7EB8-8B22-4F64-A158-94AE87203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D86AC-8DC2-4D49-9884-5840DE34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B465-7D43-4189-B5BB-11B4ECC323B3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D33B5-51AE-4C60-8737-DD28C209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D1C1DE-393E-4D6B-8174-A1B8CFF3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8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85F00-5E22-4992-88A9-4928E831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279428-AB24-427F-B32D-E0730EAD8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58FC5-E336-424B-8A9D-948CC1BE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E9BE-5740-4973-B383-273A277A1455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29011-4129-416E-893D-42C9CCDD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1B9B8-ABAC-4BFA-8E39-C99DD8D7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DB1AB8-FF28-4ABE-B3EC-0389139B7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69FCD7-0E49-4724-A360-C1841AE4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99E71-39D1-4C8C-925B-575D6F00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321A-D7FC-46EA-8263-D0BF09BDCDDA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5895E-18A8-4FBB-8E1B-D1E0FE57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C3DB51-29EB-4A52-B18A-194B9966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9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FCAC5-28CA-4704-A9A2-70BEF0A7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0DBD1-5FEC-4A18-BD95-D81888457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832DA8-900A-4CE4-ACC7-A0DDD73B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B2C7-5929-4FA0-9098-C99B22219331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30E12-2711-491C-85FB-15E06978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762BB3-C6C3-49EA-B1A1-35F3FE5A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61107-F212-4F19-95F9-DDFB5483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FA8A3F-6EBE-4BD7-A767-60435BF2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E42FBB-D558-418A-8013-3134C7C6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3FB4-E6BC-458E-92B8-57DCF1A2ACB2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52C586-58F2-4881-A8B8-FA87C8BC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9E360-0CE2-45E9-8713-B7D3EB7A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1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71328-09CC-4905-BC33-E8AA52A8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080264-BF56-4ABF-91D3-D15FA69B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EF4620-98AF-4E58-883D-0AB02D19C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212E78-E6B5-4F45-83B9-1E1A950D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D619-F0D0-4CF7-9B64-A11C20F126D0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8269F-6186-4024-9F1E-1FA4EBE9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F86DE-30B9-4D6D-83C0-2508B48C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00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B1957-EB46-4795-B245-4A9C7CF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EB90FE-8613-414C-B0CB-284E3119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D87215-D87E-46A7-81F6-DBAF09068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54D570-3A98-4B22-BB9D-65018A198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299436-E2E2-4A07-9DAB-D30F421B1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08EA1A-FC25-4450-85BD-FEDC7A93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F699-C2ED-478A-8AE4-1A8A6D46EF6B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E979EC-996D-4CEB-A441-A1EB0418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126A30-2672-4966-9682-EA099C4D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6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2A933-77F1-4B0D-A3D8-48EA6459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D63AEF-C805-490B-9F59-C2007961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0264-49E6-4C7F-87B0-7786A7651272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2190D9-D743-408F-9D8D-391968BB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041645-C4E8-4FAE-95D0-2EE70231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2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69201D-80D6-4FFA-B0E6-654D9AEB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A69-6B03-4012-84CC-A0CDB7C58C61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60B6EB-BBF5-414E-A737-AD5F9CBD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7F3D2-04F1-48F7-9CB2-2A2E7FBB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64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A156D-7BA3-4403-9EA8-8A9F4E7C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7FBB0-C0AF-46F9-B885-A28B0A8D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AA4CDA-800F-4ADA-85E0-3F1323AE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5FB2C-849B-4B5C-BA84-974D5DDD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AA0-5EF7-49B0-8F4A-5CFD94391BE0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84F13-B4C1-40BF-BDFB-8EB78939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B5A12-8400-4CC5-9C01-F81EAC1D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93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508E1-F1E7-4636-A0E0-653F12D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9D5063-1C77-491B-8E90-1F1DB6789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520410-3157-4555-9732-79E8F3494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5EC3E2-C81F-425E-B0FE-88C0BAE6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1949-B7C1-4DC0-B04E-97704A6104A3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F25748-7264-499C-8289-8C0A0271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791172-6C0B-4F25-B8B4-8AF634EA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4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8542BD-A792-4B52-9B39-8C798B76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2FF7E2-AFDA-431E-A03F-CB2B5FB3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9531F5-92AC-480E-B277-9668AEFF0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500B-1C07-491E-B52E-553552D54083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C10F47-9922-4F04-B19E-0923D9EB6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E5C9D-C972-48E1-A7B0-0CEFB72A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8536-AD0B-44CC-A5B5-2192DCE6CF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8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nin.eregulations.org/procedure/46/45/step/232?l=fr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ministere-du-travail/4464587793/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billy_wilson/50776641132/" TargetMode="Externa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CF2E93-D6FA-43D9-B734-311ECA47083E}"/>
              </a:ext>
            </a:extLst>
          </p:cNvPr>
          <p:cNvSpPr/>
          <p:nvPr/>
        </p:nvSpPr>
        <p:spPr>
          <a:xfrm>
            <a:off x="0" y="6079253"/>
            <a:ext cx="12192000" cy="778747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37A04-0DD2-4F1C-818E-557E0ADA2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7" y="977984"/>
            <a:ext cx="7694618" cy="122492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0529C1D-244B-40B0-A979-D3ED0265BA04}"/>
              </a:ext>
            </a:extLst>
          </p:cNvPr>
          <p:cNvSpPr txBox="1"/>
          <p:nvPr/>
        </p:nvSpPr>
        <p:spPr>
          <a:xfrm>
            <a:off x="3157278" y="6139541"/>
            <a:ext cx="587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2" name="ZoneTexte 15">
            <a:extLst>
              <a:ext uri="{FF2B5EF4-FFF2-40B4-BE49-F238E27FC236}">
                <a16:creationId xmlns:a16="http://schemas.microsoft.com/office/drawing/2014/main" id="{AD7B1406-A6F6-2343-583A-A730D7006A66}"/>
              </a:ext>
            </a:extLst>
          </p:cNvPr>
          <p:cNvSpPr txBox="1"/>
          <p:nvPr/>
        </p:nvSpPr>
        <p:spPr>
          <a:xfrm>
            <a:off x="3248374" y="2629086"/>
            <a:ext cx="58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noProof="0" dirty="0">
                <a:solidFill>
                  <a:srgbClr val="3AB449"/>
                </a:solidFill>
                <a:latin typeface="+mj-lt"/>
              </a:rPr>
              <a:t>7</a:t>
            </a:r>
            <a:r>
              <a:rPr lang="fr-FR" sz="2400" b="1" baseline="30000" noProof="0" dirty="0">
                <a:solidFill>
                  <a:srgbClr val="3AB449"/>
                </a:solidFill>
                <a:latin typeface="+mj-lt"/>
              </a:rPr>
              <a:t>ème</a:t>
            </a:r>
            <a:r>
              <a:rPr lang="fr-FR" sz="2400" b="1" noProof="0" dirty="0">
                <a:solidFill>
                  <a:srgbClr val="3AB449"/>
                </a:solidFill>
                <a:latin typeface="+mj-lt"/>
              </a:rPr>
              <a:t> édition</a:t>
            </a:r>
          </a:p>
        </p:txBody>
      </p:sp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16A5D0F3-8F8A-3024-4A34-88A7735665EE}"/>
              </a:ext>
            </a:extLst>
          </p:cNvPr>
          <p:cNvSpPr txBox="1">
            <a:spLocks/>
          </p:cNvSpPr>
          <p:nvPr/>
        </p:nvSpPr>
        <p:spPr>
          <a:xfrm>
            <a:off x="281039" y="4348473"/>
            <a:ext cx="3793370" cy="613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noProof="0" dirty="0">
                <a:solidFill>
                  <a:schemeClr val="bg1"/>
                </a:solidFill>
              </a:rPr>
              <a:t>@IdentityDays </a:t>
            </a:r>
          </a:p>
          <a:p>
            <a:pPr algn="l"/>
            <a:r>
              <a:rPr lang="fr-FR" sz="1800" noProof="0" dirty="0">
                <a:solidFill>
                  <a:schemeClr val="bg1"/>
                </a:solidFill>
              </a:rPr>
              <a:t> #identitydays2025</a:t>
            </a:r>
          </a:p>
        </p:txBody>
      </p:sp>
    </p:spTree>
    <p:extLst>
      <p:ext uri="{BB962C8B-B14F-4D97-AF65-F5344CB8AC3E}">
        <p14:creationId xmlns:p14="http://schemas.microsoft.com/office/powerpoint/2010/main" val="144704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1F4D-B03C-FD11-531D-29B88AA8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C25331-94BB-4A10-0591-6962FA01A65E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D7D9C0C1-3318-F686-55B2-A82FF610A23D}"/>
              </a:ext>
            </a:extLst>
          </p:cNvPr>
          <p:cNvSpPr/>
          <p:nvPr/>
        </p:nvSpPr>
        <p:spPr>
          <a:xfrm>
            <a:off x="376871" y="713585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LES ERREURS CLASSIQUES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7F4833-7F18-E72B-6683-BB91052F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21FD64E-9BB9-B562-CEE9-1629F958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8D923B-EE6B-E706-AEED-E947E4CE33A0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C2683-8B9E-443A-ABBB-BB214A644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88" y="1872430"/>
            <a:ext cx="2627586" cy="2026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B3DB8-1E59-1BDC-3AFF-5FEE9C2E09BE}"/>
              </a:ext>
            </a:extLst>
          </p:cNvPr>
          <p:cNvSpPr txBox="1"/>
          <p:nvPr/>
        </p:nvSpPr>
        <p:spPr>
          <a:xfrm>
            <a:off x="4857431" y="4473005"/>
            <a:ext cx="288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noProof="0" dirty="0"/>
              <a:t>Empilage d’outils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CFFDFA-ABCF-029A-71C5-EF6DB6228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44" y="1632179"/>
            <a:ext cx="2159111" cy="21337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CFCC4D-6560-7E3A-2C77-5D466CCCE78C}"/>
              </a:ext>
            </a:extLst>
          </p:cNvPr>
          <p:cNvSpPr txBox="1"/>
          <p:nvPr/>
        </p:nvSpPr>
        <p:spPr>
          <a:xfrm>
            <a:off x="1467408" y="4397379"/>
            <a:ext cx="22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/>
              <a:t>Pilotage du projet par la DSI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9F8630-07A6-7E2F-9056-590BEA786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2" y="1903568"/>
            <a:ext cx="3211709" cy="1525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317811-5BB8-4ACB-1630-F6F3EBAFACA4}"/>
              </a:ext>
            </a:extLst>
          </p:cNvPr>
          <p:cNvSpPr txBox="1"/>
          <p:nvPr/>
        </p:nvSpPr>
        <p:spPr>
          <a:xfrm>
            <a:off x="8474088" y="4313697"/>
            <a:ext cx="288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noProof="0" dirty="0"/>
              <a:t>Oubli du facteur Humain</a:t>
            </a:r>
          </a:p>
        </p:txBody>
      </p:sp>
    </p:spTree>
    <p:extLst>
      <p:ext uri="{BB962C8B-B14F-4D97-AF65-F5344CB8AC3E}">
        <p14:creationId xmlns:p14="http://schemas.microsoft.com/office/powerpoint/2010/main" val="31453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52079-A5E7-4D0F-41DC-B3405700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0A61B8A2-9E7C-0B24-61F7-777C7CDAB9E9}"/>
              </a:ext>
            </a:extLst>
          </p:cNvPr>
          <p:cNvSpPr txBox="1"/>
          <p:nvPr/>
        </p:nvSpPr>
        <p:spPr>
          <a:xfrm>
            <a:off x="1494647" y="2967335"/>
            <a:ext cx="106253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fr-FR" sz="5400" noProof="0" dirty="0">
                <a:solidFill>
                  <a:schemeClr val="bg1"/>
                </a:solidFill>
              </a:rPr>
              <a:t>MESURER L’IMPACT BUSINESS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CF14A89F-55EC-0DB1-8E4A-BEE5B309E712}"/>
              </a:ext>
            </a:extLst>
          </p:cNvPr>
          <p:cNvSpPr/>
          <p:nvPr/>
        </p:nvSpPr>
        <p:spPr>
          <a:xfrm flipH="1">
            <a:off x="1099821" y="2302750"/>
            <a:ext cx="1324110" cy="231744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248F93-14C5-86A6-C547-2C300B272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8" name="Espace réservé du pied de page 11">
            <a:extLst>
              <a:ext uri="{FF2B5EF4-FFF2-40B4-BE49-F238E27FC236}">
                <a16:creationId xmlns:a16="http://schemas.microsoft.com/office/drawing/2014/main" id="{671E7BEA-6A65-353F-8BAB-56E98A48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Days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B9E2D5-6700-C850-7E1C-E59CE03D6DA9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89258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A225-E777-3277-D2A5-54C512FD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E92D6B-ECC0-4914-972D-680301F799E4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CE22C717-3856-AD0B-5FBF-52FD73D91CB7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SECTEUR PUBLIC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BB42BF-FA5E-BCDD-0CB1-87BC7140A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19F12FA-031C-D385-8049-15939570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1FCE45-1B28-244C-56E3-6062E09A362E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pic>
        <p:nvPicPr>
          <p:cNvPr id="4" name="Image 3" descr="Une image contenant texte, symbole, Rectangle, Police&#10;&#10;Le contenu généré par l’IA peut être incorrect.">
            <a:extLst>
              <a:ext uri="{FF2B5EF4-FFF2-40B4-BE49-F238E27FC236}">
                <a16:creationId xmlns:a16="http://schemas.microsoft.com/office/drawing/2014/main" id="{52EA1283-E266-69CC-B001-669422A3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9317" y="2819400"/>
            <a:ext cx="923925" cy="1219200"/>
          </a:xfrm>
          <a:prstGeom prst="rect">
            <a:avLst/>
          </a:prstGeom>
        </p:spPr>
      </p:pic>
      <p:sp>
        <p:nvSpPr>
          <p:cNvPr id="14" name="직사각형 2">
            <a:extLst>
              <a:ext uri="{FF2B5EF4-FFF2-40B4-BE49-F238E27FC236}">
                <a16:creationId xmlns:a16="http://schemas.microsoft.com/office/drawing/2014/main" id="{101A2F88-BB94-B150-CE4F-7EEA433F667F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La gestion des accès métier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62C831F9-81F4-641C-F4BF-EA3EA2006658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“Ce projet rend du temps médical et sécurise les soins, tout en préparant l’hôpital au virage numérique (ENS, doctrine du numérique en santé).”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F563F67-95F7-12CC-4E92-2B76E1F7D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10782"/>
              </p:ext>
            </p:extLst>
          </p:nvPr>
        </p:nvGraphicFramePr>
        <p:xfrm>
          <a:off x="1395333" y="2221617"/>
          <a:ext cx="8137292" cy="2209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69324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Les soignants jonglent entre des dizaines d’applications</a:t>
                      </a:r>
                      <a:endParaRPr lang="fr-FR" dirty="0">
                        <a:solidFill>
                          <a:srgbClr val="2C3C5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Perte de temps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Mise en place d’authentification forte et unique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45 minutes par jour de temps de soins gagnés</a:t>
                      </a:r>
                    </a:p>
                    <a:p>
                      <a:pPr defTabSz="914286"/>
                      <a:r>
                        <a:rPr lang="fr-FR" sz="1800" noProof="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Conformité RI</a:t>
                      </a:r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E</a:t>
                      </a:r>
                      <a:endParaRPr lang="fr-FR" sz="1800" noProof="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6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54088-2BE8-7A33-4B64-5863823DE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DE7358-0FF5-FB3D-4AC1-DA76C386C621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AEADE2C0-403B-4C9A-D552-972B6D11C768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SECTEUR PUBLIC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50277F-4A33-F105-301A-C9D156F7D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0DDCF453-DFC9-6080-ADAE-F4EECFB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DE0155-6E1A-0772-1665-C205726B27BA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B15C965F-0C6A-E177-9D23-B30C4D227C43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La fédération d’identités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2DAE69-60C7-43BE-2FEF-D41D2FBA0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9767067" y="2774604"/>
            <a:ext cx="2173425" cy="1306223"/>
          </a:xfrm>
          <a:prstGeom prst="rect">
            <a:avLst/>
          </a:prstGeom>
        </p:spPr>
      </p:pic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6A1533C3-7FA1-CC32-7AD2-BCAD5A94804E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“On simplifie la vie des agents et des partenaires, on renforce la souveraineté et la conformité numérique.”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6F6CE40-5DDC-7843-2B1F-88523FA8F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52848"/>
              </p:ext>
            </p:extLst>
          </p:nvPr>
        </p:nvGraphicFramePr>
        <p:xfrm>
          <a:off x="1395333" y="2221617"/>
          <a:ext cx="8137292" cy="2479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69324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Agents et partenaires accèdent à des dizaines d’applications transverses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Gestion hétérogène des identités, multiples portails</a:t>
                      </a:r>
                      <a:endParaRPr lang="fr-FR" dirty="0">
                        <a:solidFill>
                          <a:srgbClr val="2C3C5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Adoption d’un </a:t>
                      </a:r>
                      <a:r>
                        <a:rPr lang="fr-FR" sz="1800" noProof="0" dirty="0" err="1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IdP</a:t>
                      </a:r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 central compatible </a:t>
                      </a:r>
                      <a:r>
                        <a:rPr lang="fr-FR" sz="1800" noProof="0" dirty="0" err="1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FranceConnect</a:t>
                      </a:r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 / </a:t>
                      </a:r>
                      <a:r>
                        <a:rPr lang="fr-FR" sz="1800" noProof="0" dirty="0" err="1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eIDAS</a:t>
                      </a:r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, avec délégation d’authentification entre entités.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Authentification unique </a:t>
                      </a:r>
                      <a:r>
                        <a:rPr lang="fr-FR" sz="1800" dirty="0" err="1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inter-ministérielle</a:t>
                      </a:r>
                      <a:endParaRPr lang="fr-FR" sz="18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Simplification des parcours administratifs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A132A-2706-A55B-9E39-5C53A10C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2C163F-AA56-1B5D-E20E-C595476B339E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C94E2BE1-6240-9266-D88E-C56D89085752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SECTEUR </a:t>
            </a:r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PUBLIC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9D9E23-CB91-7ABA-6FAF-212C97F3E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9BBE31B-2383-3CEE-BB61-4472F5D1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38DC47-9088-2FD1-73C5-C0D42E53F1BC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C0490C32-4EB4-B4FE-92AD-8AE1E52653B8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La gestion des identités clients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2" name="Image 1" descr="Une image contenant plein air, fenêtre, bâtiment, pot de fleurs&#10;&#10;Le contenu généré par l’IA peut être incorrect.">
            <a:extLst>
              <a:ext uri="{FF2B5EF4-FFF2-40B4-BE49-F238E27FC236}">
                <a16:creationId xmlns:a16="http://schemas.microsoft.com/office/drawing/2014/main" id="{B6F23393-EB24-C382-5EF0-10147E0B4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2685" y="2736498"/>
            <a:ext cx="2072640" cy="1382435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E8913627-0997-5A48-CC40-0CB001CF93CE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“Le CIAM, c’est la porte d’entrée unique du citoyen numérique. On améliore le service public, on sécurise les échanges et on simplifie la vie des habitants.”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107209-ABA2-B836-4143-A012EFE91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45205"/>
              </p:ext>
            </p:extLst>
          </p:nvPr>
        </p:nvGraphicFramePr>
        <p:xfrm>
          <a:off x="1395333" y="2221617"/>
          <a:ext cx="8137292" cy="2209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69324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La collectivité gère plusieurs portails</a:t>
                      </a:r>
                      <a:endParaRPr lang="fr-FR" dirty="0">
                        <a:solidFill>
                          <a:srgbClr val="2C3C5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Mauvaise expérience utilisateur</a:t>
                      </a:r>
                      <a:endParaRPr lang="fr-FR" dirty="0">
                        <a:solidFill>
                          <a:srgbClr val="2C3C5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Mise en place d’une solution CIAM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Meilleure adoption des services en lignes</a:t>
                      </a: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Réduction du support utilisateur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84E0-F9F9-9672-19D0-84DA0CB4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5B89F0-29CB-39BE-FCD7-23CE24FDA7E2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F52F615A-2589-221D-F035-C190C6640925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SECTEUR </a:t>
            </a:r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PRIV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É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730062-9478-E533-25E9-A3F07FF6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47AE93E1-2341-8E9D-3EC6-D1DE7109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7A8553-61D1-0D4D-838C-AC322DDBA7D4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6821F36C-2B5C-46AE-A3F1-4F8F44EA5284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La gestion d’identités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2050" name="Picture 2" descr="Trains périurbains Adessia : Relier la ville et sa périphérie | Alstom">
            <a:extLst>
              <a:ext uri="{FF2B5EF4-FFF2-40B4-BE49-F238E27FC236}">
                <a16:creationId xmlns:a16="http://schemas.microsoft.com/office/drawing/2014/main" id="{22888D8E-71F4-554E-19F1-C06B774B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76" y="2998930"/>
            <a:ext cx="2229854" cy="12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6783A1CF-454F-43B4-7B5B-6F963B978BF0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“Chaque arrivée ou départ est géré automatiquement : on gagne du temps, on évite les erreurs et on reste conforme sans effort.”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0D3446D-521E-EA39-2FCF-84EB48BCA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49358"/>
              </p:ext>
            </p:extLst>
          </p:nvPr>
        </p:nvGraphicFramePr>
        <p:xfrm>
          <a:off x="1395333" y="2221617"/>
          <a:ext cx="8137292" cy="2479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2523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74769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Société ferroviaire, 250 000 identités à gérer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Retard dans la création de comptes, énormément de temps pour créer les accès</a:t>
                      </a:r>
                      <a:endParaRPr lang="fr-FR" dirty="0">
                        <a:solidFill>
                          <a:srgbClr val="2C3C5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Mise en place d’une solution de gestion d’identités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 err="1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Onboarding</a:t>
                      </a:r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 automatisé</a:t>
                      </a: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Gain RH/DSI : 3 ETP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D0BB6-4CC4-AFE0-68AE-82C5F810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A7BAC5-0188-1A6A-6B53-57D017096932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24E7242-94B0-6677-E4C2-72F0E1A85084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SECTEUR </a:t>
            </a:r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PRIV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É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9885BB-CFDC-752D-2A72-3138CDAF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65A88842-EE62-BC81-7AAE-337B3A1E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D36362-FE12-3B4E-50CC-90ABBF102BDF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DE823645-4D9E-35FC-E9BD-74D42285D791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Le MFA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4098" name="Picture 2" descr="Usine — Wikipédia">
            <a:extLst>
              <a:ext uri="{FF2B5EF4-FFF2-40B4-BE49-F238E27FC236}">
                <a16:creationId xmlns:a16="http://schemas.microsoft.com/office/drawing/2014/main" id="{7825F9D3-88DB-F2EC-8E50-B40B23DA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30" y="3007464"/>
            <a:ext cx="1769980" cy="13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17606686-3204-9826-08F7-9C5ABD78FE6C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“Le MFA, c’est la ceinture de sécurité du numérique : invisible au quotidien, indispensable en cas d’accident.”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2667583-1319-FF87-035C-0D9A00014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23405"/>
              </p:ext>
            </p:extLst>
          </p:nvPr>
        </p:nvGraphicFramePr>
        <p:xfrm>
          <a:off x="1395333" y="2221617"/>
          <a:ext cx="8137292" cy="2209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69324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Groupe industriel avec accès Teams O365 et VPN accès distants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Usurpation d’identités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Mise en place d’une solution de MFA intelligent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0 comptes compromis</a:t>
                      </a: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Adoption fluide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5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BE82A-DCC9-8F1B-5E87-89267324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2FF7ED-4BA0-D10B-4F66-BA420317D769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5F5ABBDF-CBE8-B84B-B42F-F6D7E7F7CEE1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DES CAS D’USAGE PRÉCIS DANS LE 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SECTEUR </a:t>
            </a:r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PRIV</a:t>
            </a:r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É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AA1EE-59BF-C4BC-F83F-D547922A4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E9592E85-9380-0845-73F3-682F75A2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7D2982-9AC0-019B-D376-B5FDC22B078E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2A4044AF-D181-9BBB-A22A-3E79FF0ED80A}"/>
              </a:ext>
            </a:extLst>
          </p:cNvPr>
          <p:cNvSpPr/>
          <p:nvPr/>
        </p:nvSpPr>
        <p:spPr>
          <a:xfrm>
            <a:off x="567123" y="1556638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La gestion d’identités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2052" name="Picture 4" descr="Banque: les frais bancaires vont s'envoler">
            <a:extLst>
              <a:ext uri="{FF2B5EF4-FFF2-40B4-BE49-F238E27FC236}">
                <a16:creationId xmlns:a16="http://schemas.microsoft.com/office/drawing/2014/main" id="{BBCE4D28-1401-9963-9335-7E3A98D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475" y="2881111"/>
            <a:ext cx="2064610" cy="13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B3B4566-1124-AACD-C798-502A286CAC6E}"/>
              </a:ext>
            </a:extLst>
          </p:cNvPr>
          <p:cNvSpPr/>
          <p:nvPr/>
        </p:nvSpPr>
        <p:spPr>
          <a:xfrm>
            <a:off x="228530" y="5226780"/>
            <a:ext cx="11597710" cy="851297"/>
          </a:xfrm>
          <a:prstGeom prst="roundRect">
            <a:avLst/>
          </a:prstGeom>
          <a:noFill/>
          <a:ln>
            <a:solidFill>
              <a:srgbClr val="41B648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fr-FR" sz="2200" dirty="0">
                <a:solidFill>
                  <a:srgbClr val="2C3C53"/>
                </a:solidFill>
                <a:cs typeface="Arial" pitchFamily="34" charset="0"/>
              </a:rPr>
              <a:t>“On protège les clés du royaume : plus de comptes partagés, plus d’accès fantômes. La sécurité devient mesurable et vérifiable.”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E4EB14E-0456-9CC6-B155-2498B832B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91553"/>
              </p:ext>
            </p:extLst>
          </p:nvPr>
        </p:nvGraphicFramePr>
        <p:xfrm>
          <a:off x="1395333" y="2221617"/>
          <a:ext cx="8137292" cy="2748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2914787361"/>
                    </a:ext>
                  </a:extLst>
                </a:gridCol>
                <a:gridCol w="6869324">
                  <a:extLst>
                    <a:ext uri="{9D8B030D-6E8A-4147-A177-3AD203B41FA5}">
                      <a16:colId xmlns:a16="http://schemas.microsoft.com/office/drawing/2014/main" val="429135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Contexte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Banque régionale, 1200 collaborateurs, 200 administrateurs et prestataires IT ayant accès aux serveurs critiques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Problème</a:t>
                      </a:r>
                    </a:p>
                  </a:txBody>
                  <a:tcPr>
                    <a:solidFill>
                      <a:srgbClr val="2C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Comptes à privilèges partagés</a:t>
                      </a: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Auditeurs demandent preuve des accès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47332"/>
                  </a:ext>
                </a:extLst>
              </a:tr>
              <a:tr h="132856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2C3C53"/>
                        </a:solidFill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3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Mise en place d’une solution de PAM</a:t>
                      </a:r>
                    </a:p>
                  </a:txBody>
                  <a:tcPr>
                    <a:solidFill>
                      <a:srgbClr val="DC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7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9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Impacts</a:t>
                      </a:r>
                    </a:p>
                  </a:txBody>
                  <a:tcPr>
                    <a:solidFill>
                      <a:srgbClr val="41B648"/>
                    </a:solidFill>
                  </a:tcPr>
                </a:tc>
                <a:tc>
                  <a:txBody>
                    <a:bodyPr/>
                    <a:lstStyle/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Conformité renforcée</a:t>
                      </a:r>
                    </a:p>
                    <a:p>
                      <a:pPr defTabSz="914286"/>
                      <a:r>
                        <a:rPr lang="fr-FR" sz="1800" dirty="0">
                          <a:solidFill>
                            <a:srgbClr val="2C3C53"/>
                          </a:solidFill>
                          <a:cs typeface="Arial" pitchFamily="34" charset="0"/>
                        </a:rPr>
                        <a:t>Réduction du risque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1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4BD61-EA76-42A7-440D-2C8E92273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FF35BFA3-96F4-269A-CFEB-C531DC39A573}"/>
              </a:ext>
            </a:extLst>
          </p:cNvPr>
          <p:cNvSpPr txBox="1"/>
          <p:nvPr/>
        </p:nvSpPr>
        <p:spPr>
          <a:xfrm>
            <a:off x="1921188" y="3013501"/>
            <a:ext cx="94299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dirty="0">
                <a:solidFill>
                  <a:prstClr val="white"/>
                </a:solidFill>
                <a:latin typeface="Calibri" panose="020F0502020204030204"/>
                <a:ea typeface="Roboto" pitchFamily="2" charset="0"/>
                <a:cs typeface="Arial" pitchFamily="34" charset="0"/>
              </a:rPr>
              <a:t>FAIRE PASSER LE MESSAGE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9AE2107B-7258-85E4-CA55-7ECA5EEEDB69}"/>
              </a:ext>
            </a:extLst>
          </p:cNvPr>
          <p:cNvSpPr/>
          <p:nvPr/>
        </p:nvSpPr>
        <p:spPr>
          <a:xfrm flipH="1">
            <a:off x="1099821" y="2302750"/>
            <a:ext cx="1324110" cy="231744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1BD815E-1F26-87D2-CBDF-3E2CDA239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8" name="Espace réservé du pied de page 11">
            <a:extLst>
              <a:ext uri="{FF2B5EF4-FFF2-40B4-BE49-F238E27FC236}">
                <a16:creationId xmlns:a16="http://schemas.microsoft.com/office/drawing/2014/main" id="{06C0542C-3A91-D46C-E0DB-A55630DA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Days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39954C-9FB7-E5C0-809B-C98C433DC913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121103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7C00-6CA8-F462-CD37-32E7EC592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0DCFC8-1AED-9F9D-BC79-5982D0955161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400E74A0-987C-5FE8-1663-46C888648ED7}"/>
              </a:ext>
            </a:extLst>
          </p:cNvPr>
          <p:cNvSpPr/>
          <p:nvPr/>
        </p:nvSpPr>
        <p:spPr>
          <a:xfrm>
            <a:off x="228530" y="779923"/>
            <a:ext cx="1109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TRANSFORMER UN FREIN EN FACILITATEUR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7A9DF3-079C-316F-C3A5-6B15ECE34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A0E1A75B-4FA4-FA31-63C3-0C507D96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706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D51839-EF64-C92E-052B-5C9C5B7E1CD7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503DAF-C0E8-E279-F914-D65572365EEA}"/>
              </a:ext>
            </a:extLst>
          </p:cNvPr>
          <p:cNvSpPr/>
          <p:nvPr/>
        </p:nvSpPr>
        <p:spPr>
          <a:xfrm>
            <a:off x="8173122" y="1726589"/>
            <a:ext cx="3785809" cy="1123712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Hospiconnect, Segur numérique, Feder, FranceRelance, EduNum</a:t>
            </a:r>
          </a:p>
          <a:p>
            <a:pPr defTabSz="914286"/>
            <a:r>
              <a:rPr lang="fr-FR" sz="2000" dirty="0">
                <a:solidFill>
                  <a:srgbClr val="2C3C53"/>
                </a:solidFill>
                <a:cs typeface="Arial" pitchFamily="34" charset="0"/>
              </a:rPr>
              <a:t>Calculez votre ROI !</a:t>
            </a:r>
            <a:endParaRPr lang="fr-FR" sz="2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B6A3B0-B87F-E1C3-2DF8-FEBC6C4D75B2}"/>
              </a:ext>
            </a:extLst>
          </p:cNvPr>
          <p:cNvSpPr/>
          <p:nvPr/>
        </p:nvSpPr>
        <p:spPr>
          <a:xfrm>
            <a:off x="8173122" y="3037403"/>
            <a:ext cx="3785809" cy="783193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NIS2, PGSSI-S, référentiels ANSSI, RGPD, DORA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D0799E-C3DC-63CA-2781-75D612BAEA1B}"/>
              </a:ext>
            </a:extLst>
          </p:cNvPr>
          <p:cNvSpPr/>
          <p:nvPr/>
        </p:nvSpPr>
        <p:spPr>
          <a:xfrm>
            <a:off x="8173122" y="4316070"/>
            <a:ext cx="3785809" cy="783193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Accompagnement tout au long du projet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0B1C3B-C7AC-1BAC-084E-23A0EDAC4546}"/>
              </a:ext>
            </a:extLst>
          </p:cNvPr>
          <p:cNvSpPr txBox="1"/>
          <p:nvPr/>
        </p:nvSpPr>
        <p:spPr>
          <a:xfrm>
            <a:off x="5471260" y="2046553"/>
            <a:ext cx="159673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sz="2000" noProof="0" dirty="0"/>
              <a:t>Financement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E43C72B-A743-1128-3A10-79F7A10F1D65}"/>
              </a:ext>
            </a:extLst>
          </p:cNvPr>
          <p:cNvSpPr txBox="1"/>
          <p:nvPr/>
        </p:nvSpPr>
        <p:spPr>
          <a:xfrm>
            <a:off x="5517668" y="3216575"/>
            <a:ext cx="159673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sz="2000" noProof="0" dirty="0"/>
              <a:t>Conformité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818EF4F-C066-0F10-F1DC-B0C67639F4C5}"/>
              </a:ext>
            </a:extLst>
          </p:cNvPr>
          <p:cNvSpPr txBox="1"/>
          <p:nvPr/>
        </p:nvSpPr>
        <p:spPr>
          <a:xfrm>
            <a:off x="5517668" y="4495242"/>
            <a:ext cx="159673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sz="2000" noProof="0" dirty="0"/>
              <a:t>Continuité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5CBEC14A-F441-D6DF-54C7-E82E57CB4EDF}"/>
              </a:ext>
            </a:extLst>
          </p:cNvPr>
          <p:cNvSpPr/>
          <p:nvPr/>
        </p:nvSpPr>
        <p:spPr>
          <a:xfrm>
            <a:off x="4472459" y="2194701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CB137255-D6E9-8E73-695C-496811B61AC5}"/>
              </a:ext>
            </a:extLst>
          </p:cNvPr>
          <p:cNvSpPr/>
          <p:nvPr/>
        </p:nvSpPr>
        <p:spPr>
          <a:xfrm>
            <a:off x="4458944" y="4613922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2310A26A-B7C3-06FC-E471-037269D0FD6C}"/>
              </a:ext>
            </a:extLst>
          </p:cNvPr>
          <p:cNvSpPr/>
          <p:nvPr/>
        </p:nvSpPr>
        <p:spPr>
          <a:xfrm>
            <a:off x="4458944" y="3335255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D4FC469B-E88A-14D6-7A0E-5ADECCFAEC81}"/>
              </a:ext>
            </a:extLst>
          </p:cNvPr>
          <p:cNvSpPr/>
          <p:nvPr/>
        </p:nvSpPr>
        <p:spPr>
          <a:xfrm>
            <a:off x="7229102" y="2176675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E2A958D2-2DF2-5205-EAD9-3A976590350E}"/>
              </a:ext>
            </a:extLst>
          </p:cNvPr>
          <p:cNvSpPr/>
          <p:nvPr/>
        </p:nvSpPr>
        <p:spPr>
          <a:xfrm>
            <a:off x="7229102" y="3317229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230D64A6-C848-B33E-A32F-6AFA6C0BC6D3}"/>
              </a:ext>
            </a:extLst>
          </p:cNvPr>
          <p:cNvSpPr/>
          <p:nvPr/>
        </p:nvSpPr>
        <p:spPr>
          <a:xfrm>
            <a:off x="7229102" y="4595896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38" name="Rectangle: Rounded Corners 18">
            <a:extLst>
              <a:ext uri="{FF2B5EF4-FFF2-40B4-BE49-F238E27FC236}">
                <a16:creationId xmlns:a16="http://schemas.microsoft.com/office/drawing/2014/main" id="{78721513-6D6B-624E-AEEC-1288E8DDE055}"/>
              </a:ext>
            </a:extLst>
          </p:cNvPr>
          <p:cNvSpPr/>
          <p:nvPr/>
        </p:nvSpPr>
        <p:spPr>
          <a:xfrm>
            <a:off x="242598" y="1790703"/>
            <a:ext cx="4060163" cy="1123712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Pas de projet possible s’il n’est pas subventionné (public) ou avec un ROI suffisant (privé)</a:t>
            </a:r>
          </a:p>
        </p:txBody>
      </p:sp>
      <p:sp>
        <p:nvSpPr>
          <p:cNvPr id="39" name="Rectangle: Rounded Corners 18">
            <a:extLst>
              <a:ext uri="{FF2B5EF4-FFF2-40B4-BE49-F238E27FC236}">
                <a16:creationId xmlns:a16="http://schemas.microsoft.com/office/drawing/2014/main" id="{7C94E65D-4AD3-9591-5B2E-6D1C197AA528}"/>
              </a:ext>
            </a:extLst>
          </p:cNvPr>
          <p:cNvSpPr/>
          <p:nvPr/>
        </p:nvSpPr>
        <p:spPr>
          <a:xfrm>
            <a:off x="242598" y="3057717"/>
            <a:ext cx="4060163" cy="783193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Pas de projet possible s’il ne répond pas à des obligations légales</a:t>
            </a:r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id="{9835DC3F-F33B-0610-1FA4-47700AF02DCC}"/>
              </a:ext>
            </a:extLst>
          </p:cNvPr>
          <p:cNvSpPr/>
          <p:nvPr/>
        </p:nvSpPr>
        <p:spPr>
          <a:xfrm>
            <a:off x="242598" y="4166124"/>
            <a:ext cx="4060163" cy="1123712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Pas de mise en œuvre possible si elle ne permet pas une continuité de service</a:t>
            </a: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5478E47C-C9EE-9046-4F08-2794579CDA6F}"/>
              </a:ext>
            </a:extLst>
          </p:cNvPr>
          <p:cNvSpPr/>
          <p:nvPr/>
        </p:nvSpPr>
        <p:spPr>
          <a:xfrm>
            <a:off x="8173122" y="5412824"/>
            <a:ext cx="3785809" cy="783193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Amélioration des conditions de travail et du </a:t>
            </a:r>
            <a:r>
              <a:rPr lang="fr-FR" sz="2000" noProof="0" dirty="0" err="1">
                <a:solidFill>
                  <a:srgbClr val="2C3C53"/>
                </a:solidFill>
                <a:cs typeface="Arial" pitchFamily="34" charset="0"/>
              </a:rPr>
              <a:t>bie</a:t>
            </a:r>
            <a:r>
              <a:rPr lang="fr-FR" sz="2000" dirty="0" err="1">
                <a:solidFill>
                  <a:srgbClr val="2C3C53"/>
                </a:solidFill>
                <a:cs typeface="Arial" pitchFamily="34" charset="0"/>
              </a:rPr>
              <a:t>n-être</a:t>
            </a:r>
            <a:endParaRPr lang="fr-FR" sz="2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A5B734-2018-4C6F-AEB7-4B59C51EA257}"/>
              </a:ext>
            </a:extLst>
          </p:cNvPr>
          <p:cNvSpPr txBox="1"/>
          <p:nvPr/>
        </p:nvSpPr>
        <p:spPr>
          <a:xfrm>
            <a:off x="5471260" y="5591996"/>
            <a:ext cx="159673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sz="2000" noProof="0" dirty="0"/>
              <a:t>Adoption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F64F02D-9D5A-8788-423A-64942372D12D}"/>
              </a:ext>
            </a:extLst>
          </p:cNvPr>
          <p:cNvSpPr/>
          <p:nvPr/>
        </p:nvSpPr>
        <p:spPr>
          <a:xfrm>
            <a:off x="4458944" y="5710676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B035C81-548E-99C9-013C-E910E854C4FF}"/>
              </a:ext>
            </a:extLst>
          </p:cNvPr>
          <p:cNvSpPr/>
          <p:nvPr/>
        </p:nvSpPr>
        <p:spPr>
          <a:xfrm>
            <a:off x="7229102" y="5692650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 dirty="0"/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4E92BA9A-4215-F3B3-BDB9-EA5F2028BFF6}"/>
              </a:ext>
            </a:extLst>
          </p:cNvPr>
          <p:cNvSpPr/>
          <p:nvPr/>
        </p:nvSpPr>
        <p:spPr>
          <a:xfrm>
            <a:off x="242598" y="5433138"/>
            <a:ext cx="4060163" cy="783193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86"/>
            <a:r>
              <a:rPr lang="fr-FR" sz="2000" noProof="0" dirty="0">
                <a:solidFill>
                  <a:srgbClr val="2C3C53"/>
                </a:solidFill>
                <a:cs typeface="Arial" pitchFamily="34" charset="0"/>
              </a:rPr>
              <a:t>Pas de solution possible si elle n’est pas adoptée par les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18291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7" grpId="0"/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2" grpId="0"/>
      <p:bldP spid="4" grpId="0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881CEA79-F3F9-482E-87FA-D6100DE419B2}"/>
              </a:ext>
            </a:extLst>
          </p:cNvPr>
          <p:cNvSpPr txBox="1"/>
          <p:nvPr/>
        </p:nvSpPr>
        <p:spPr>
          <a:xfrm>
            <a:off x="1939294" y="2613392"/>
            <a:ext cx="994790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5000" noProof="0" dirty="0">
                <a:solidFill>
                  <a:schemeClr val="bg1"/>
                </a:solidFill>
                <a:cs typeface="Arial" pitchFamily="34" charset="0"/>
              </a:rPr>
              <a:t>IAM – Comment transformer un sujet technique en décision business ?</a:t>
            </a: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475B759D-FAA1-4A72-BA08-3AA88F2F4017}"/>
              </a:ext>
            </a:extLst>
          </p:cNvPr>
          <p:cNvSpPr/>
          <p:nvPr/>
        </p:nvSpPr>
        <p:spPr>
          <a:xfrm flipH="1">
            <a:off x="945912" y="1856201"/>
            <a:ext cx="1797287" cy="314559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490A5F-2FA3-4230-8625-072F9B75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B2ED43D0-4509-4456-909E-27EE3A72D437}"/>
              </a:ext>
            </a:extLst>
          </p:cNvPr>
          <p:cNvSpPr txBox="1"/>
          <p:nvPr/>
        </p:nvSpPr>
        <p:spPr>
          <a:xfrm>
            <a:off x="3510364" y="5084080"/>
            <a:ext cx="78434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3000" noProof="0" dirty="0">
                <a:solidFill>
                  <a:schemeClr val="bg1"/>
                </a:solidFill>
                <a:cs typeface="Arial" pitchFamily="34" charset="0"/>
              </a:rPr>
              <a:t>Sarah Edimbourg – KNS</a:t>
            </a:r>
          </a:p>
          <a:p>
            <a:pPr algn="r"/>
            <a:r>
              <a:rPr lang="fr-FR" sz="3000" noProof="0" dirty="0">
                <a:solidFill>
                  <a:schemeClr val="bg1"/>
                </a:solidFill>
                <a:cs typeface="Arial" pitchFamily="34" charset="0"/>
              </a:rPr>
              <a:t>Amélie Leroux – Imprivata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AAF757-1808-45BC-9A2D-9E8261092B36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9" name="Espace réservé du pied de page 11">
            <a:extLst>
              <a:ext uri="{FF2B5EF4-FFF2-40B4-BE49-F238E27FC236}">
                <a16:creationId xmlns:a16="http://schemas.microsoft.com/office/drawing/2014/main" id="{BB113E2D-9374-4169-B8CE-6591B754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</p:spTree>
    <p:extLst>
      <p:ext uri="{BB962C8B-B14F-4D97-AF65-F5344CB8AC3E}">
        <p14:creationId xmlns:p14="http://schemas.microsoft.com/office/powerpoint/2010/main" val="126189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701B-F2D3-98DF-4145-6A408A48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19CECB-8DF9-42B2-F9A3-A315FBB208BA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FEE2188-3A16-E150-4659-606197582052}"/>
              </a:ext>
            </a:extLst>
          </p:cNvPr>
          <p:cNvSpPr/>
          <p:nvPr/>
        </p:nvSpPr>
        <p:spPr>
          <a:xfrm>
            <a:off x="381047" y="935250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LES CLÉS DE SUCCÈS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87A051-83AB-B304-8571-978EA57EC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A235527-E3A1-90A3-40EE-10F59C84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819B7-A613-15F2-8CD5-2F775424FD6A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pic>
        <p:nvPicPr>
          <p:cNvPr id="4" name="Image 3" descr="Marteau se reposant sur un bloc">
            <a:extLst>
              <a:ext uri="{FF2B5EF4-FFF2-40B4-BE49-F238E27FC236}">
                <a16:creationId xmlns:a16="http://schemas.microsoft.com/office/drawing/2014/main" id="{E4782473-4908-1965-7772-D1A07CE54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0" y="2519455"/>
            <a:ext cx="3107882" cy="2071921"/>
          </a:xfrm>
          <a:prstGeom prst="rect">
            <a:avLst/>
          </a:prstGeom>
        </p:spPr>
      </p:pic>
      <p:pic>
        <p:nvPicPr>
          <p:cNvPr id="1026" name="Picture 2" descr="48 900+ Tableau De Bord Stock Illustrations, graphiques vectoriels libre de  droits et Clip Art - iStock | Reporting, Voiture, Indicateurs">
            <a:extLst>
              <a:ext uri="{FF2B5EF4-FFF2-40B4-BE49-F238E27FC236}">
                <a16:creationId xmlns:a16="http://schemas.microsoft.com/office/drawing/2014/main" id="{D6E64422-B529-D10A-1A04-F31B85F6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49" y="2519455"/>
            <a:ext cx="2983567" cy="20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 gens heureux sautant enthousiasme émotion vector illustration 7989497  Art vectoriel chez Vecteezy">
            <a:extLst>
              <a:ext uri="{FF2B5EF4-FFF2-40B4-BE49-F238E27FC236}">
                <a16:creationId xmlns:a16="http://schemas.microsoft.com/office/drawing/2014/main" id="{D59E69AB-0F97-4F08-96B2-50BDE537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61" y="2519455"/>
            <a:ext cx="3682935" cy="20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A6DAB115-782C-BD8D-ECF0-A1986F254BCA}"/>
              </a:ext>
            </a:extLst>
          </p:cNvPr>
          <p:cNvSpPr txBox="1"/>
          <p:nvPr/>
        </p:nvSpPr>
        <p:spPr>
          <a:xfrm>
            <a:off x="1477358" y="4676601"/>
            <a:ext cx="22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/>
              <a:t>Règlementaire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5B2A9FD-78E3-2DA8-C5DE-4E5895B10507}"/>
              </a:ext>
            </a:extLst>
          </p:cNvPr>
          <p:cNvSpPr txBox="1"/>
          <p:nvPr/>
        </p:nvSpPr>
        <p:spPr>
          <a:xfrm>
            <a:off x="4888879" y="4676601"/>
            <a:ext cx="22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noProof="0" dirty="0"/>
              <a:t>Métriques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EC168310-8476-F282-6BB8-31CC7499E281}"/>
              </a:ext>
            </a:extLst>
          </p:cNvPr>
          <p:cNvSpPr txBox="1"/>
          <p:nvPr/>
        </p:nvSpPr>
        <p:spPr>
          <a:xfrm>
            <a:off x="8436275" y="4645459"/>
            <a:ext cx="22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noProof="0" dirty="0"/>
              <a:t>Adoption</a:t>
            </a:r>
          </a:p>
        </p:txBody>
      </p:sp>
    </p:spTree>
    <p:extLst>
      <p:ext uri="{BB962C8B-B14F-4D97-AF65-F5344CB8AC3E}">
        <p14:creationId xmlns:p14="http://schemas.microsoft.com/office/powerpoint/2010/main" val="10333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1F25-4402-47C4-7688-A10400AA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953587-A46B-AE20-159A-90B74BB194F4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BD3AF23B-079F-4964-5903-9CF7473A67DB}"/>
              </a:ext>
            </a:extLst>
          </p:cNvPr>
          <p:cNvSpPr/>
          <p:nvPr/>
        </p:nvSpPr>
        <p:spPr>
          <a:xfrm>
            <a:off x="381047" y="935250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LES LEVIERS DE TRANSFORMATION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A0706B-B24F-F7E5-30EF-F7337EFC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019BC1ED-4DC4-6CC9-CC5E-5884639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45A393-31F7-641A-4E02-BFFF584F2FBF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9D0F9B3-C9C7-01AF-D3E0-1CCFB6C7CF91}"/>
              </a:ext>
            </a:extLst>
          </p:cNvPr>
          <p:cNvSpPr/>
          <p:nvPr/>
        </p:nvSpPr>
        <p:spPr>
          <a:xfrm>
            <a:off x="4903677" y="2555620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0B917FA-E3FC-2481-74B0-FF84E8570489}"/>
              </a:ext>
            </a:extLst>
          </p:cNvPr>
          <p:cNvSpPr txBox="1"/>
          <p:nvPr/>
        </p:nvSpPr>
        <p:spPr>
          <a:xfrm>
            <a:off x="1317870" y="2456370"/>
            <a:ext cx="3393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fr-FR" sz="2200" noProof="0" dirty="0">
                <a:solidFill>
                  <a:srgbClr val="2C3C53"/>
                </a:solidFill>
                <a:cs typeface="Arial" pitchFamily="34" charset="0"/>
              </a:rPr>
              <a:t>On a des comptes orphelins</a:t>
            </a: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96B6C43E-FDC9-3CD7-FE2E-F0519EB8FE44}"/>
              </a:ext>
            </a:extLst>
          </p:cNvPr>
          <p:cNvSpPr/>
          <p:nvPr/>
        </p:nvSpPr>
        <p:spPr>
          <a:xfrm>
            <a:off x="718186" y="1693659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1. Traduire le risque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6BA9ED-47B6-5BD3-E28F-3A6C9249AEE3}"/>
              </a:ext>
            </a:extLst>
          </p:cNvPr>
          <p:cNvSpPr txBox="1"/>
          <p:nvPr/>
        </p:nvSpPr>
        <p:spPr>
          <a:xfrm>
            <a:off x="6007608" y="2282669"/>
            <a:ext cx="423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noProof="0" dirty="0"/>
              <a:t>Nous avons un risque de fraude interne 	qui peut couter X €</a:t>
            </a:r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36882775-6148-1500-399F-FB1D0693EE4E}"/>
              </a:ext>
            </a:extLst>
          </p:cNvPr>
          <p:cNvSpPr/>
          <p:nvPr/>
        </p:nvSpPr>
        <p:spPr>
          <a:xfrm>
            <a:off x="731511" y="3154320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2. Transformer la complexité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DE92CEA-EE5B-6FDE-C22C-C788C87231F4}"/>
              </a:ext>
            </a:extLst>
          </p:cNvPr>
          <p:cNvSpPr/>
          <p:nvPr/>
        </p:nvSpPr>
        <p:spPr>
          <a:xfrm>
            <a:off x="4926812" y="3903192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5886445A-0C44-6203-8D91-A9966DA019B1}"/>
              </a:ext>
            </a:extLst>
          </p:cNvPr>
          <p:cNvSpPr txBox="1"/>
          <p:nvPr/>
        </p:nvSpPr>
        <p:spPr>
          <a:xfrm>
            <a:off x="1317870" y="3768632"/>
            <a:ext cx="3393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fr-FR" sz="2200" noProof="0" dirty="0">
                <a:solidFill>
                  <a:srgbClr val="2C3C53"/>
                </a:solidFill>
                <a:cs typeface="Arial" pitchFamily="34" charset="0"/>
              </a:rPr>
              <a:t>Le provisionning améliore les workflows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A50EF4-2D7F-CC49-2770-4E5C7E918D96}"/>
              </a:ext>
            </a:extLst>
          </p:cNvPr>
          <p:cNvSpPr txBox="1"/>
          <p:nvPr/>
        </p:nvSpPr>
        <p:spPr>
          <a:xfrm>
            <a:off x="5964151" y="3630241"/>
            <a:ext cx="423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noProof="0" dirty="0"/>
              <a:t>4 jours de productivité gagnés par nouvel arrivant</a:t>
            </a:r>
          </a:p>
        </p:txBody>
      </p:sp>
      <p:sp>
        <p:nvSpPr>
          <p:cNvPr id="19" name="직사각형 2">
            <a:extLst>
              <a:ext uri="{FF2B5EF4-FFF2-40B4-BE49-F238E27FC236}">
                <a16:creationId xmlns:a16="http://schemas.microsoft.com/office/drawing/2014/main" id="{EA31CFBE-C522-E7C4-384D-08B6142651B8}"/>
              </a:ext>
            </a:extLst>
          </p:cNvPr>
          <p:cNvSpPr/>
          <p:nvPr/>
        </p:nvSpPr>
        <p:spPr>
          <a:xfrm>
            <a:off x="731511" y="4700952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3. Racontez une histoire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7BC8991-AE10-74AE-F6EB-F811ED537471}"/>
              </a:ext>
            </a:extLst>
          </p:cNvPr>
          <p:cNvSpPr/>
          <p:nvPr/>
        </p:nvSpPr>
        <p:spPr>
          <a:xfrm>
            <a:off x="4901212" y="5449824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38382EB-C97F-5435-4E79-F43B9E44EB30}"/>
              </a:ext>
            </a:extLst>
          </p:cNvPr>
          <p:cNvSpPr txBox="1"/>
          <p:nvPr/>
        </p:nvSpPr>
        <p:spPr>
          <a:xfrm>
            <a:off x="1317870" y="5315264"/>
            <a:ext cx="3393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fr-FR" sz="2200" noProof="0" dirty="0">
                <a:solidFill>
                  <a:srgbClr val="2C3C53"/>
                </a:solidFill>
                <a:cs typeface="Arial" pitchFamily="34" charset="0"/>
              </a:rPr>
              <a:t>On va mettre du MFA et du SSO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D599195-285E-1DBD-5999-8BA201BC1C0A}"/>
              </a:ext>
            </a:extLst>
          </p:cNvPr>
          <p:cNvSpPr txBox="1"/>
          <p:nvPr/>
        </p:nvSpPr>
        <p:spPr>
          <a:xfrm>
            <a:off x="5964151" y="5176873"/>
            <a:ext cx="5550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noProof="0" dirty="0"/>
              <a:t>Aujourd’hui vos collaborateurs jonglent avec 12 mots de passe. Demain, une seule identité suffit, et ça réduit les appels au support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5FB7DD1-FAB2-7C3E-7912-2F462282AB05}"/>
              </a:ext>
            </a:extLst>
          </p:cNvPr>
          <p:cNvSpPr/>
          <p:nvPr/>
        </p:nvSpPr>
        <p:spPr>
          <a:xfrm rot="10800000">
            <a:off x="4810808" y="2555620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D6BB282-9869-FBCE-CF06-4B7C7E0B99E4}"/>
              </a:ext>
            </a:extLst>
          </p:cNvPr>
          <p:cNvSpPr/>
          <p:nvPr/>
        </p:nvSpPr>
        <p:spPr>
          <a:xfrm rot="10800000">
            <a:off x="4810808" y="3903192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8C3CC6E4-0B3E-920A-BA33-D5088A519399}"/>
              </a:ext>
            </a:extLst>
          </p:cNvPr>
          <p:cNvSpPr/>
          <p:nvPr/>
        </p:nvSpPr>
        <p:spPr>
          <a:xfrm rot="10800000">
            <a:off x="4810808" y="5449824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960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6" grpId="0" animBg="1"/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B4CC1-881B-18E1-1162-5C9C83718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6BE28803-59AE-1786-9A1F-3CCAF43ADCC2}"/>
              </a:ext>
            </a:extLst>
          </p:cNvPr>
          <p:cNvSpPr txBox="1"/>
          <p:nvPr/>
        </p:nvSpPr>
        <p:spPr>
          <a:xfrm>
            <a:off x="1921188" y="2998113"/>
            <a:ext cx="942998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Arial" pitchFamily="34" charset="0"/>
              </a:rPr>
              <a:t>CONCLUSION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6A1F7E26-113C-A252-5DD0-BB62F147DE1D}"/>
              </a:ext>
            </a:extLst>
          </p:cNvPr>
          <p:cNvSpPr/>
          <p:nvPr/>
        </p:nvSpPr>
        <p:spPr>
          <a:xfrm flipH="1">
            <a:off x="1099821" y="2302750"/>
            <a:ext cx="1324110" cy="231744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36CB4D1-FEF0-AA85-DC10-93D792950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8" name="Espace réservé du pied de page 11">
            <a:extLst>
              <a:ext uri="{FF2B5EF4-FFF2-40B4-BE49-F238E27FC236}">
                <a16:creationId xmlns:a16="http://schemas.microsoft.com/office/drawing/2014/main" id="{6E07CD3F-4B9F-B464-6A3A-D3A64776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Days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69398B-0EA8-E80F-ADE3-B7314836B5C2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98927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0D54-B33F-72EF-F158-5A47DBA8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093894-152B-0E39-6E76-26D70AB9B4D5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86F3153E-2DC9-FDDD-C21C-7A0464D6FE96}"/>
              </a:ext>
            </a:extLst>
          </p:cNvPr>
          <p:cNvSpPr/>
          <p:nvPr/>
        </p:nvSpPr>
        <p:spPr>
          <a:xfrm>
            <a:off x="590052" y="896060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MAIS ALORS ? CONCRETEMENT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809804-1CDA-77C2-463C-14F9EEC1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F717398-A0C3-141D-5929-CAA1F7CA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4AB7A5-DC31-9D65-2D11-5F67F107C897}"/>
              </a:ext>
            </a:extLst>
          </p:cNvPr>
          <p:cNvSpPr txBox="1"/>
          <p:nvPr/>
        </p:nvSpPr>
        <p:spPr>
          <a:xfrm>
            <a:off x="590052" y="2517383"/>
            <a:ext cx="6292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dirty="0"/>
              <a:t>Notre système d’identités actuel présente des comptes orphelins, des doublons et une absence d’automatisation.</a:t>
            </a:r>
          </a:p>
          <a:p>
            <a:br>
              <a:rPr lang="fr-FR" dirty="0"/>
            </a:br>
            <a:r>
              <a:rPr lang="fr-FR" dirty="0"/>
              <a:t>Un projet IAM permettra de centraliser la gestion des droits, d’automatiser le cycle de vie des comptes et d’assurer la conformité RGPD et NIS2.</a:t>
            </a:r>
          </a:p>
          <a:p>
            <a:br>
              <a:rPr lang="fr-FR" dirty="0"/>
            </a:br>
            <a:r>
              <a:rPr lang="fr-FR" dirty="0"/>
              <a:t>C’est un investissement structurant qui réduit les risques et simplifie durablement l’exploitation du SI.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BE657E-31E4-5DD3-956D-DCD18E678F90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D93E2598-0EFC-8EBE-0E66-D2B0A3F110CA}"/>
              </a:ext>
            </a:extLst>
          </p:cNvPr>
          <p:cNvSpPr/>
          <p:nvPr/>
        </p:nvSpPr>
        <p:spPr>
          <a:xfrm>
            <a:off x="1065741" y="1583144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Ne dites plus…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4FB648-081C-7B69-3D58-1E362FE2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54" y="2699702"/>
            <a:ext cx="4196946" cy="2254557"/>
          </a:xfrm>
          <a:prstGeom prst="rect">
            <a:avLst/>
          </a:prstGeom>
        </p:spPr>
      </p:pic>
      <p:pic>
        <p:nvPicPr>
          <p:cNvPr id="9" name="Image 8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1D3889D2-6EAD-2CCD-AEA3-01FE66BFC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95" y="2747473"/>
            <a:ext cx="4150005" cy="22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FA05E-6580-CC1A-22EC-C1D0B094A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B821BC-2EDC-0585-4D13-9A8AC4A6F7F7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4E804EB-35F9-0211-DE20-185EF3060D52}"/>
              </a:ext>
            </a:extLst>
          </p:cNvPr>
          <p:cNvSpPr/>
          <p:nvPr/>
        </p:nvSpPr>
        <p:spPr>
          <a:xfrm>
            <a:off x="590052" y="896060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MAIS ALORS ? CONCRETEMENT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B1FF03-6481-2A5C-CCB3-D28C9804B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50D7809F-B171-0DC4-3E6B-68718FC4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C4EAD72-3D0F-7307-6B79-4FA2B9713994}"/>
              </a:ext>
            </a:extLst>
          </p:cNvPr>
          <p:cNvSpPr txBox="1"/>
          <p:nvPr/>
        </p:nvSpPr>
        <p:spPr>
          <a:xfrm>
            <a:off x="590052" y="2270563"/>
            <a:ext cx="112239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defTabSz="914286">
              <a:defRPr sz="2200">
                <a:solidFill>
                  <a:srgbClr val="2C3C53"/>
                </a:solidFill>
                <a:cs typeface="Arial" pitchFamily="34" charset="0"/>
              </a:defRPr>
            </a:lvl1pPr>
          </a:lstStyle>
          <a:p>
            <a:r>
              <a:rPr lang="fr-FR" dirty="0"/>
              <a:t>Aujourd’hui, chaque arrivée ou départ fait perdre du temps et laisse parfois des accès ouverts là où il ne devrait plus y en avoir.</a:t>
            </a:r>
          </a:p>
          <a:p>
            <a:endParaRPr lang="fr-FR" dirty="0"/>
          </a:p>
          <a:p>
            <a:r>
              <a:rPr lang="fr-FR" dirty="0"/>
              <a:t>Avec un IAM, tout se fait automatiquement : les bons accès au bon moment, zéro trou de sécurité, et des heures de support économisées chaque semaine.</a:t>
            </a:r>
          </a:p>
          <a:p>
            <a:endParaRPr lang="fr-FR" dirty="0"/>
          </a:p>
          <a:p>
            <a:r>
              <a:rPr lang="fr-FR" dirty="0"/>
              <a:t>C’est un projet qui sécurise l’entreprise tout en rendant de la valeur — du temps, de la confiance et des économies mesurables.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EBB65C-3D8A-798F-4CA9-5CC71B29D2EE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E9E50054-5F6F-41E8-3C60-E91210CFE762}"/>
              </a:ext>
            </a:extLst>
          </p:cNvPr>
          <p:cNvSpPr/>
          <p:nvPr/>
        </p:nvSpPr>
        <p:spPr>
          <a:xfrm>
            <a:off x="1065741" y="1583144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Mais dites plutôt…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725992-737F-DF73-3589-66E62FA74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171" y="4793445"/>
            <a:ext cx="6121571" cy="15083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C502EC-F38B-9D34-17D9-57967A02E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5872" y="4789682"/>
            <a:ext cx="6316445" cy="15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E490A5F-2FA3-4230-8625-072F9B75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C04A6B85-2EF9-4565-8C69-60691B7D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E0EFB5-D52E-41EF-B3D9-78AAC52C17DB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214436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9E0EFB5-D52E-41EF-B3D9-78AAC52C17DB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3E6ED9E6-D8F9-561E-D8A5-4E8A8D29E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1" y="2204077"/>
            <a:ext cx="7694618" cy="1224923"/>
          </a:xfrm>
          <a:prstGeom prst="rect">
            <a:avLst/>
          </a:prstGeom>
        </p:spPr>
      </p:pic>
      <p:sp>
        <p:nvSpPr>
          <p:cNvPr id="7" name="Espace réservé du pied de page 11">
            <a:extLst>
              <a:ext uri="{FF2B5EF4-FFF2-40B4-BE49-F238E27FC236}">
                <a16:creationId xmlns:a16="http://schemas.microsoft.com/office/drawing/2014/main" id="{0C39E982-DDA8-C93B-16F4-0CC035AA8BB8}"/>
              </a:ext>
            </a:extLst>
          </p:cNvPr>
          <p:cNvSpPr txBox="1">
            <a:spLocks/>
          </p:cNvSpPr>
          <p:nvPr/>
        </p:nvSpPr>
        <p:spPr>
          <a:xfrm>
            <a:off x="5269148" y="4289398"/>
            <a:ext cx="3793370" cy="613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noProof="0" dirty="0">
                <a:solidFill>
                  <a:schemeClr val="bg1"/>
                </a:solidFill>
              </a:rPr>
              <a:t>@IdentityDays </a:t>
            </a:r>
          </a:p>
          <a:p>
            <a:pPr algn="l"/>
            <a:r>
              <a:rPr lang="fr-FR" sz="1800" noProof="0" dirty="0">
                <a:solidFill>
                  <a:schemeClr val="bg1"/>
                </a:solidFill>
              </a:rPr>
              <a:t> #identitydays2025</a:t>
            </a:r>
          </a:p>
        </p:txBody>
      </p:sp>
      <p:pic>
        <p:nvPicPr>
          <p:cNvPr id="11" name="Picture 10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808DAAF4-374B-8D1D-681B-6C2EA505B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30" y="4373134"/>
            <a:ext cx="843847" cy="5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B8409-0400-1CF7-4028-6264BE72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A5C263-D718-D82D-F883-DF03474089F6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355B8DB7-8557-64F2-C9BF-07B631F8A28C}"/>
              </a:ext>
            </a:extLst>
          </p:cNvPr>
          <p:cNvSpPr/>
          <p:nvPr/>
        </p:nvSpPr>
        <p:spPr>
          <a:xfrm>
            <a:off x="603115" y="1222632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TITRE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77207D-8FA2-02F2-ADDC-11D3142C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36E6AFF3-8FE2-F381-1498-73907F712571}"/>
              </a:ext>
            </a:extLst>
          </p:cNvPr>
          <p:cNvSpPr/>
          <p:nvPr/>
        </p:nvSpPr>
        <p:spPr>
          <a:xfrm>
            <a:off x="1557774" y="4256007"/>
            <a:ext cx="699951" cy="223541"/>
          </a:xfrm>
          <a:prstGeom prst="rightArrow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B459BDC9-300A-BBE6-DFBC-99722AF4E580}"/>
              </a:ext>
            </a:extLst>
          </p:cNvPr>
          <p:cNvSpPr txBox="1"/>
          <p:nvPr/>
        </p:nvSpPr>
        <p:spPr>
          <a:xfrm>
            <a:off x="1738844" y="2777424"/>
            <a:ext cx="9469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fr-FR" sz="2200" noProof="0" dirty="0">
                <a:solidFill>
                  <a:srgbClr val="2C3C53"/>
                </a:solidFill>
                <a:cs typeface="Arial" pitchFamily="34" charset="0"/>
              </a:rPr>
              <a:t>Contenus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815BA4EB-F9A8-0FB1-53D0-84E1CBB3E296}"/>
              </a:ext>
            </a:extLst>
          </p:cNvPr>
          <p:cNvSpPr/>
          <p:nvPr/>
        </p:nvSpPr>
        <p:spPr>
          <a:xfrm>
            <a:off x="1557774" y="4675866"/>
            <a:ext cx="699951" cy="223541"/>
          </a:xfrm>
          <a:prstGeom prst="rightArrow">
            <a:avLst/>
          </a:prstGeom>
          <a:solidFill>
            <a:srgbClr val="2C3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6" name="직사각형 2">
            <a:extLst>
              <a:ext uri="{FF2B5EF4-FFF2-40B4-BE49-F238E27FC236}">
                <a16:creationId xmlns:a16="http://schemas.microsoft.com/office/drawing/2014/main" id="{EC61B67B-F9B2-9122-A43D-5863AFAA5925}"/>
              </a:ext>
            </a:extLst>
          </p:cNvPr>
          <p:cNvSpPr/>
          <p:nvPr/>
        </p:nvSpPr>
        <p:spPr>
          <a:xfrm>
            <a:off x="1090125" y="2010913"/>
            <a:ext cx="8344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Sous-titre</a:t>
            </a:r>
            <a:endParaRPr lang="fr-FR" sz="3000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BD33A65-BD39-7B03-6A75-9914E12B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E8ABF6-09B3-C1D4-5783-B72035A7505C}"/>
              </a:ext>
            </a:extLst>
          </p:cNvPr>
          <p:cNvSpPr txBox="1"/>
          <p:nvPr/>
        </p:nvSpPr>
        <p:spPr>
          <a:xfrm>
            <a:off x="4775281" y="4173648"/>
            <a:ext cx="310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89C380-AFA8-4FA6-7678-865B45AD162F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22 octobre 2025 - PARIS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7A3DC5C-B768-186D-2F12-35249AF53FB6}"/>
              </a:ext>
            </a:extLst>
          </p:cNvPr>
          <p:cNvSpPr/>
          <p:nvPr/>
        </p:nvSpPr>
        <p:spPr>
          <a:xfrm>
            <a:off x="3013873" y="4260885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04D28A8-016D-7362-BAB3-5FDBEB09CDCD}"/>
              </a:ext>
            </a:extLst>
          </p:cNvPr>
          <p:cNvSpPr/>
          <p:nvPr/>
        </p:nvSpPr>
        <p:spPr>
          <a:xfrm>
            <a:off x="3013873" y="4680744"/>
            <a:ext cx="699951" cy="223541"/>
          </a:xfrm>
          <a:prstGeom prst="rightArrow">
            <a:avLst/>
          </a:prstGeom>
          <a:solidFill>
            <a:srgbClr val="3A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3405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3FC425-3044-42BB-8F2D-1B8839982D38}"/>
              </a:ext>
            </a:extLst>
          </p:cNvPr>
          <p:cNvSpPr/>
          <p:nvPr/>
        </p:nvSpPr>
        <p:spPr>
          <a:xfrm>
            <a:off x="0" y="0"/>
            <a:ext cx="4245429" cy="6858000"/>
          </a:xfrm>
          <a:prstGeom prst="rect">
            <a:avLst/>
          </a:prstGeom>
          <a:solidFill>
            <a:srgbClr val="2C3C5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490A5F-2FA3-4230-8625-072F9B75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29" name="직사각형 2">
            <a:extLst>
              <a:ext uri="{FF2B5EF4-FFF2-40B4-BE49-F238E27FC236}">
                <a16:creationId xmlns:a16="http://schemas.microsoft.com/office/drawing/2014/main" id="{C1B4D6DE-1E4E-45BD-B158-CDC252CDD0EF}"/>
              </a:ext>
            </a:extLst>
          </p:cNvPr>
          <p:cNvSpPr/>
          <p:nvPr/>
        </p:nvSpPr>
        <p:spPr>
          <a:xfrm>
            <a:off x="323469" y="1323028"/>
            <a:ext cx="305752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Sarah Edimbourg</a:t>
            </a:r>
            <a:endParaRPr lang="fr-FR" sz="3000" b="1" noProof="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  <a:p>
            <a:r>
              <a:rPr lang="fr-FR" sz="2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Directrice Commerciale chez KNS</a:t>
            </a:r>
          </a:p>
          <a:p>
            <a:endParaRPr lang="fr-FR" sz="2000" noProof="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  <a:p>
            <a:r>
              <a:rPr lang="fr-FR" sz="3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Amélie Leroux</a:t>
            </a:r>
            <a:endParaRPr lang="fr-FR" sz="3000" b="1" noProof="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  <a:p>
            <a:r>
              <a:rPr lang="fr-FR" sz="2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Directrice Commerciale chez Imprivata</a:t>
            </a:r>
          </a:p>
          <a:p>
            <a:endParaRPr lang="fr-FR" sz="2000" noProof="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  <a:p>
            <a:endParaRPr lang="fr-FR" sz="2500" noProof="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21F14-FA45-456E-A156-C9E39D1F5765}"/>
              </a:ext>
            </a:extLst>
          </p:cNvPr>
          <p:cNvSpPr txBox="1"/>
          <p:nvPr/>
        </p:nvSpPr>
        <p:spPr>
          <a:xfrm>
            <a:off x="4855298" y="2559787"/>
            <a:ext cx="6716612" cy="1908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noProof="0" dirty="0">
                <a:solidFill>
                  <a:schemeClr val="bg1"/>
                </a:solidFill>
              </a:rPr>
              <a:t>Changer de regard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noProof="0" dirty="0">
                <a:solidFill>
                  <a:schemeClr val="bg1"/>
                </a:solidFill>
              </a:rPr>
              <a:t>Eviter les </a:t>
            </a:r>
            <a:r>
              <a:rPr lang="fr-FR" sz="2400" dirty="0">
                <a:solidFill>
                  <a:schemeClr val="bg1"/>
                </a:solidFill>
              </a:rPr>
              <a:t>erreurs</a:t>
            </a:r>
            <a:r>
              <a:rPr lang="fr-FR" sz="2400" noProof="0" dirty="0">
                <a:solidFill>
                  <a:schemeClr val="bg1"/>
                </a:solidFill>
              </a:rPr>
              <a:t> classiques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noProof="0" dirty="0">
                <a:solidFill>
                  <a:schemeClr val="bg1"/>
                </a:solidFill>
              </a:rPr>
              <a:t>Mesurer l’impact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noProof="0" dirty="0">
                <a:solidFill>
                  <a:schemeClr val="bg1"/>
                </a:solidFill>
              </a:rPr>
              <a:t>Faire passer le message</a:t>
            </a:r>
            <a:endParaRPr lang="fr-FR" sz="2200" noProof="0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AB0FC-790B-4974-9A48-A920370E2DCE}"/>
              </a:ext>
            </a:extLst>
          </p:cNvPr>
          <p:cNvSpPr txBox="1"/>
          <p:nvPr/>
        </p:nvSpPr>
        <p:spPr>
          <a:xfrm>
            <a:off x="5299349" y="614478"/>
            <a:ext cx="582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>
                <a:solidFill>
                  <a:schemeClr val="bg1"/>
                </a:solidFill>
                <a:cs typeface="Arial" pitchFamily="34" charset="0"/>
              </a:rPr>
              <a:t>AGENDA DE LA CONFÉRENCE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1E9D30-99D0-4551-8ED7-B590CDB0813B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2" name="Espace réservé du pied de page 11">
            <a:extLst>
              <a:ext uri="{FF2B5EF4-FFF2-40B4-BE49-F238E27FC236}">
                <a16:creationId xmlns:a16="http://schemas.microsoft.com/office/drawing/2014/main" id="{32B2793B-213D-34CF-A9F4-5C1FAFA2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</p:spTree>
    <p:extLst>
      <p:ext uri="{BB962C8B-B14F-4D97-AF65-F5344CB8AC3E}">
        <p14:creationId xmlns:p14="http://schemas.microsoft.com/office/powerpoint/2010/main" val="255442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985C4B9-B112-8D51-215C-2DC8A2A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EB8247B-68DF-D05A-A0E2-E8A9B184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3E7FAE-4F97-84A3-1701-515B28A0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9A9EF8-C688-CF66-80C3-C14A201C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" y="0"/>
            <a:ext cx="121569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FF9A-EAD5-6DFC-48E8-3950958BA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CD9E1E3-DEBC-782E-98F1-9C27AB13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752B6AC-5CCE-4A8F-0693-4C5473250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AC049E-7E69-614D-3F1A-58971429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B296AE-D634-EC1B-E21B-4EF1F1D5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" y="0"/>
            <a:ext cx="1218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881CEA79-F3F9-482E-87FA-D6100DE419B2}"/>
              </a:ext>
            </a:extLst>
          </p:cNvPr>
          <p:cNvSpPr txBox="1"/>
          <p:nvPr/>
        </p:nvSpPr>
        <p:spPr>
          <a:xfrm>
            <a:off x="1921188" y="2998113"/>
            <a:ext cx="875732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5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CHANGER DE REGARD</a:t>
            </a:r>
            <a:endParaRPr lang="fr-FR" sz="5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475B759D-FAA1-4A72-BA08-3AA88F2F4017}"/>
              </a:ext>
            </a:extLst>
          </p:cNvPr>
          <p:cNvSpPr/>
          <p:nvPr/>
        </p:nvSpPr>
        <p:spPr>
          <a:xfrm flipH="1">
            <a:off x="1099821" y="2302750"/>
            <a:ext cx="1324110" cy="231744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490A5F-2FA3-4230-8625-072F9B75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8" name="Espace réservé du pied de page 11">
            <a:extLst>
              <a:ext uri="{FF2B5EF4-FFF2-40B4-BE49-F238E27FC236}">
                <a16:creationId xmlns:a16="http://schemas.microsoft.com/office/drawing/2014/main" id="{62E5DFBC-4D6C-4C38-885E-428CC742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D130D9-6166-4F67-9822-DA3677A13A07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250339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8B141-9F6E-AA80-8A63-FFD2EB3B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CEAF96A-BB78-5FA8-1881-1664EC2A3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3" y="1739956"/>
            <a:ext cx="7641297" cy="41048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92E7CE-8035-DD4A-BEAA-7101C5325720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C74685-88AB-C097-903C-FF2D270E5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EF631528-3EEC-53E7-E274-11DF5306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36D8D4-8584-1C86-6CC5-C71DFB0E570E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pic>
        <p:nvPicPr>
          <p:cNvPr id="2" name="Image 1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C39A41C5-F2E5-C666-4133-7720C1FCE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85" y="1826929"/>
            <a:ext cx="7555835" cy="4017855"/>
          </a:xfrm>
          <a:prstGeom prst="rect">
            <a:avLst/>
          </a:prstGeom>
        </p:spPr>
      </p:pic>
      <p:pic>
        <p:nvPicPr>
          <p:cNvPr id="17" name="Image 16" descr="Une image contenant text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911ABD60-A7B1-B3D3-9313-DF76FB8E8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80" y="1876488"/>
            <a:ext cx="4158882" cy="3255263"/>
          </a:xfrm>
          <a:prstGeom prst="rect">
            <a:avLst/>
          </a:prstGeom>
        </p:spPr>
      </p:pic>
      <p:sp>
        <p:nvSpPr>
          <p:cNvPr id="24" name="직사각형 2">
            <a:extLst>
              <a:ext uri="{FF2B5EF4-FFF2-40B4-BE49-F238E27FC236}">
                <a16:creationId xmlns:a16="http://schemas.microsoft.com/office/drawing/2014/main" id="{0157DDFC-1C9F-9569-D6A4-F21EA5C6ACAC}"/>
              </a:ext>
            </a:extLst>
          </p:cNvPr>
          <p:cNvSpPr/>
          <p:nvPr/>
        </p:nvSpPr>
        <p:spPr>
          <a:xfrm>
            <a:off x="376871" y="713585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L’IAM ÇA PEUT ÊTRE ÇA…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7CAFB-22F0-3629-8AEB-1F9433FF1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473D98-B81A-8A62-962B-C3B9D0ED706D}"/>
              </a:ext>
            </a:extLst>
          </p:cNvPr>
          <p:cNvSpPr/>
          <p:nvPr/>
        </p:nvSpPr>
        <p:spPr>
          <a:xfrm>
            <a:off x="0" y="6557818"/>
            <a:ext cx="12192000" cy="300182"/>
          </a:xfrm>
          <a:prstGeom prst="rect">
            <a:avLst/>
          </a:prstGeom>
          <a:solidFill>
            <a:srgbClr val="2C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76EB7E-B94C-B3D1-2DC6-F843AE35A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0"/>
            <a:ext cx="2578290" cy="578308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6D490A1D-92D7-B043-5730-FDC509CA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B193A2-5E43-C269-D9D4-6FF790A4D405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rgbClr val="2C3C53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  <p:sp>
        <p:nvSpPr>
          <p:cNvPr id="24" name="직사각형 2">
            <a:extLst>
              <a:ext uri="{FF2B5EF4-FFF2-40B4-BE49-F238E27FC236}">
                <a16:creationId xmlns:a16="http://schemas.microsoft.com/office/drawing/2014/main" id="{DA3134B6-88C1-7CF5-808E-7BC824A131A6}"/>
              </a:ext>
            </a:extLst>
          </p:cNvPr>
          <p:cNvSpPr/>
          <p:nvPr/>
        </p:nvSpPr>
        <p:spPr>
          <a:xfrm>
            <a:off x="376871" y="713585"/>
            <a:ext cx="83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noProof="0" dirty="0">
                <a:solidFill>
                  <a:srgbClr val="2C3C53"/>
                </a:solidFill>
                <a:ea typeface="Roboto" pitchFamily="2" charset="0"/>
                <a:cs typeface="Arial" pitchFamily="34" charset="0"/>
              </a:rPr>
              <a:t>OU ÇA…</a:t>
            </a:r>
            <a:endParaRPr lang="fr-FR" sz="3600" b="1" noProof="0" dirty="0">
              <a:solidFill>
                <a:srgbClr val="2C3C53"/>
              </a:solidFill>
              <a:cs typeface="Arial" pitchFamily="34" charset="0"/>
            </a:endParaRPr>
          </a:p>
        </p:txBody>
      </p:sp>
      <p:sp>
        <p:nvSpPr>
          <p:cNvPr id="4" name="AutoShape 2" descr="Wide cartoon-style illustration representing Identity and Access Management (IAM) as a simple and efficient solution for enterprises. In the center, a friendly cartoon IAM character or hub with a smiley face is connecting securely to cartoon-style employees, laptops, cloud servers, and office buildings using glowing colorful lines. Each element is simplified and expressive, like in a modern tech explainer animation. The atmosphere is light, playful, and professional, with bright colors and clear visual metaphors for identity, security, and automation. No text in the image.">
            <a:extLst>
              <a:ext uri="{FF2B5EF4-FFF2-40B4-BE49-F238E27FC236}">
                <a16:creationId xmlns:a16="http://schemas.microsoft.com/office/drawing/2014/main" id="{67032580-926F-9FC9-B1FA-541437152D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250" y="0"/>
            <a:ext cx="1200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A54FA8-F129-292A-B468-663A4A145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90" y="1212281"/>
            <a:ext cx="2947236" cy="16841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03FB58-DF4B-74B8-5158-48066A8E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226" y="3395112"/>
            <a:ext cx="10262135" cy="25285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50B1ABF-BCD2-AB3D-DDC3-C0F0D81D4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882" y="3349835"/>
            <a:ext cx="10588822" cy="26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881CEA79-F3F9-482E-87FA-D6100DE419B2}"/>
              </a:ext>
            </a:extLst>
          </p:cNvPr>
          <p:cNvSpPr txBox="1"/>
          <p:nvPr/>
        </p:nvSpPr>
        <p:spPr>
          <a:xfrm>
            <a:off x="1921188" y="2998113"/>
            <a:ext cx="101123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5000" noProof="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EVITER LES ERREURS CLASSIQUES</a:t>
            </a:r>
            <a:endParaRPr lang="fr-FR" sz="5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Freeform: Shape 5">
            <a:extLst>
              <a:ext uri="{FF2B5EF4-FFF2-40B4-BE49-F238E27FC236}">
                <a16:creationId xmlns:a16="http://schemas.microsoft.com/office/drawing/2014/main" id="{475B759D-FAA1-4A72-BA08-3AA88F2F4017}"/>
              </a:ext>
            </a:extLst>
          </p:cNvPr>
          <p:cNvSpPr/>
          <p:nvPr/>
        </p:nvSpPr>
        <p:spPr>
          <a:xfrm flipH="1">
            <a:off x="1099821" y="2302750"/>
            <a:ext cx="1324110" cy="2317447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2C3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490A5F-2FA3-4230-8625-072F9B75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" y="33986"/>
            <a:ext cx="3057525" cy="685800"/>
          </a:xfrm>
          <a:prstGeom prst="rect">
            <a:avLst/>
          </a:prstGeom>
        </p:spPr>
      </p:pic>
      <p:sp>
        <p:nvSpPr>
          <p:cNvPr id="8" name="Espace réservé du pied de page 11">
            <a:extLst>
              <a:ext uri="{FF2B5EF4-FFF2-40B4-BE49-F238E27FC236}">
                <a16:creationId xmlns:a16="http://schemas.microsoft.com/office/drawing/2014/main" id="{62E5DFBC-4D6C-4C38-885E-428CC742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1529" y="6557818"/>
            <a:ext cx="2634953" cy="300182"/>
          </a:xfrm>
        </p:spPr>
        <p:txBody>
          <a:bodyPr/>
          <a:lstStyle/>
          <a:p>
            <a:pPr algn="r"/>
            <a:r>
              <a:rPr lang="fr-FR" sz="1500" noProof="0" dirty="0">
                <a:solidFill>
                  <a:schemeClr val="bg1"/>
                </a:solidFill>
              </a:rPr>
              <a:t>Identity Days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D130D9-6166-4F67-9822-DA3677A13A07}"/>
              </a:ext>
            </a:extLst>
          </p:cNvPr>
          <p:cNvSpPr txBox="1"/>
          <p:nvPr/>
        </p:nvSpPr>
        <p:spPr>
          <a:xfrm>
            <a:off x="9062518" y="3398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noProof="0" dirty="0">
                <a:solidFill>
                  <a:schemeClr val="bg1"/>
                </a:solidFill>
                <a:latin typeface="Lato" panose="020F0502020204030203" pitchFamily="34" charset="0"/>
              </a:rPr>
              <a:t>21 octobre 2025 - PARIS</a:t>
            </a:r>
          </a:p>
        </p:txBody>
      </p:sp>
    </p:spTree>
    <p:extLst>
      <p:ext uri="{BB962C8B-B14F-4D97-AF65-F5344CB8AC3E}">
        <p14:creationId xmlns:p14="http://schemas.microsoft.com/office/powerpoint/2010/main" val="7685827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2597AE27D06499A813A2086F9A79D" ma:contentTypeVersion="13" ma:contentTypeDescription="Crée un document." ma:contentTypeScope="" ma:versionID="0b618e3913c3a560fa01a80e88eb4828">
  <xsd:schema xmlns:xsd="http://www.w3.org/2001/XMLSchema" xmlns:xs="http://www.w3.org/2001/XMLSchema" xmlns:p="http://schemas.microsoft.com/office/2006/metadata/properties" xmlns:ns2="fd79ed26-c6f9-420b-a90b-209e841f3eaa" xmlns:ns3="bba09f86-02c1-4129-9e79-c4053bb85f0b" targetNamespace="http://schemas.microsoft.com/office/2006/metadata/properties" ma:root="true" ma:fieldsID="76024f27f0fa6e712c6316eb7ae9a9da" ns2:_="" ns3:_="">
    <xsd:import namespace="fd79ed26-c6f9-420b-a90b-209e841f3eaa"/>
    <xsd:import namespace="bba09f86-02c1-4129-9e79-c4053bb85f0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ed26-c6f9-420b-a90b-209e841f3ea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6a6c026d-7eec-44ff-890f-d8df17506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09f86-02c1-4129-9e79-c4053bb85f0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e279016-457f-4ba9-9d02-3f6d1fab8784}" ma:internalName="TaxCatchAll" ma:showField="CatchAllData" ma:web="bba09f86-02c1-4129-9e79-c4053bb85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a09f86-02c1-4129-9e79-c4053bb85f0b" xsi:nil="true"/>
    <lcf76f155ced4ddcb4097134ff3c332f xmlns="fd79ed26-c6f9-420b-a90b-209e841f3ea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3BBB1-37E1-4853-8D54-E6FBCC92A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9ed26-c6f9-420b-a90b-209e841f3eaa"/>
    <ds:schemaRef ds:uri="bba09f86-02c1-4129-9e79-c4053bb85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DD25A0-EE22-4C47-9D3F-44E6F38CC924}">
  <ds:schemaRefs>
    <ds:schemaRef ds:uri="http://schemas.microsoft.com/office/2006/metadata/properties"/>
    <ds:schemaRef ds:uri="http://schemas.microsoft.com/office/infopath/2007/PartnerControls"/>
    <ds:schemaRef ds:uri="bba09f86-02c1-4129-9e79-c4053bb85f0b"/>
    <ds:schemaRef ds:uri="fd79ed26-c6f9-420b-a90b-209e841f3eaa"/>
  </ds:schemaRefs>
</ds:datastoreItem>
</file>

<file path=customXml/itemProps3.xml><?xml version="1.0" encoding="utf-8"?>
<ds:datastoreItem xmlns:ds="http://schemas.openxmlformats.org/officeDocument/2006/customXml" ds:itemID="{4F02FC53-73CE-4F4D-9576-CA8B20BBF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2103</Words>
  <Application>Microsoft Office PowerPoint</Application>
  <PresentationFormat>Grand écran</PresentationFormat>
  <Paragraphs>278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Lato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Elvire Gouezou</dc:creator>
  <cp:lastModifiedBy>Sarah EDIMBOURG</cp:lastModifiedBy>
  <cp:revision>2</cp:revision>
  <dcterms:created xsi:type="dcterms:W3CDTF">2019-02-19T15:50:28Z</dcterms:created>
  <dcterms:modified xsi:type="dcterms:W3CDTF">2025-10-20T09:51:24Z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0x0101009E42597AE27D06499A813A2086F9A79D</vt:lpwstr>
  </property>
  <property fmtid="{D5CDD505-2E9C-101B-9397-08002B2CF9AE}" pid="3" name="MediaServiceImageTags">
    <vt:lpwstr/>
  </property>
</Properties>
</file>